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లోకంలో జీవించెదను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Lokamlo Jeevinchedanu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లోకంలో జీవించెదను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కొరకే దేవా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Lokamlo Jeevinchedanu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Korake Devaa –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 యేసూ- నాకు లేరు ఎవ్వరు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 ప్రేమించే వారు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leru Evvaru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ప్రాణ ప్రియుడవు – (2)       ||ఈ లోకంలో||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 Preminchevaaru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Praana Priyudavu – (2)       ||Ee Lokamlo||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(నా) తల్లి తండ్రి బంధువులు నన్ను విడచిపోయినా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విడువనని నాకు వాగ్దానమిచ్ఛావు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(Naa) Thalli Thandri Bandhuvulu Nannu Vidachipoyinaa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Viduvanani Naaku Vaagdhaanamichchaavu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లోతైనది నీ ప్రేమా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విడచి నే బ్రతుకలేను (2)       ||ఈ లోకంలో||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Lothainadi Nee Premaa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Vidachi Ne Brathukalenu (2)       ||Ee Lokamlo||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(నీ) అరచేతిలోనే నన్ను చెక్కు కుంటివే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కంటి పాపలా నన్ను కాయుచుంటివే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(Nee) Arachethilone Nannu Chekkukuntive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Kanti Paapalaa Nannu Kaayuchuntive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దృష్టిలో నేనున్నాగా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ఇలలో నే జడియను (2)       ||ఈ లోకంలో||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Drushtilo Nenunnaagaa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Ilalo Ne Jadiyanu (2)       ||Ee Lokamlo||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2026-02-25T09:16:10Z</dcterms:created>
  <dcterms:modified xsi:type="dcterms:W3CDTF">2026-02-25T09:16:10Z</dcterms:modified>
</cp:coreProperties>
</file>