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విజయమని పాడుదమా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Vijayamani Paadudamaa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జయ విజయమని పాడుదమా - జయ విజయుడగు యేసునకు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అపజయమెరుగని దేవునకు జయస్తోత్రం స్తుతిచేయుదమా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Jaya Vijayamani Paadudamaa - Jaya Vijayudagu Yesunaku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Apajayamerugani Devunaku Jayasthothran Sthuthicheyudamaa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పలు ఆపదలు ఎన్నో కలిగినను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హస్తములు పట్టుకొని వడివడిగా నన్ను నడిపించును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Palu Aapadalu Enno Kaliginanu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Hasthamulu Pattukoni Vadivadigaa Nannu Nadipinchunu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మహా దయాకుడు యెహోవా నన్నిల కరుణించి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పాపముల అన్నింటి మన్నించి మలినము తొలగించును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Mahaa Dayaakudu Yehovaa Nannila Karuninchi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Paapamula Anninti Manninchi Malinamu Tholaginchunu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2026-08-11T18:40:51Z</dcterms:created>
  <dcterms:modified xsi:type="dcterms:W3CDTF">2026-08-11T18:40:51Z</dcterms:modified>
</cp:coreProperties>
</file>