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చేతిలో కర్ర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Chethilo Karra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చేతిలో కర్ర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చేతిలో గొర్రె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Chethilo Karra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Chethilo Gorre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చేసేటి చేతులలోన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మేకులు నాటిరి నరులు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Cheseti Chethulalona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Mekulu Naatiri Narulu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కారింది నీదు రక్తం కాలువలై పారే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చిందింది నీదు రక్తం సిలువపై వ్రాలే        ||ఒక చేతిలో||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Kaarindi Needu Raktham Kaaluvalai Paare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Chindindi Needu Raktham Siluvapai Raale      ||Oka Chethilo||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నడిచేటి కాళ్ళలలోన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మేకులు నాటిరి నరులు (2)      ||కారింది||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Nadicheti Kaallalalona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Mekulu Naatiri Narulu (2)      ||Kaarindi||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కిరీటంబు తెచ్చిరి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తలపైన పెట్టిరి (2)      ||కారింది||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Kireetambu Thechchiri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Thalapaina Pettiri (2)      ||Kaarindi||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తెచ్చిరి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భుజం పైన పెట్టిరి (2)      ||కారింది||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Thechchiri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Bhujam Paina Pettiri (2)      ||Kaarindi||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బల్లెంబు తెచ్చిరి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ప్రక్కలోన పొడచిరి (2)      ||కారింది||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Ballembu Thechchiri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Prakkalona Podachiri (2)      ||Kaarindi||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2026-02-25T09:27:23Z</dcterms:created>
  <dcterms:modified xsi:type="dcterms:W3CDTF">2026-02-25T09:27:23Z</dcterms:modified>
</cp:coreProperties>
</file>