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ఉన్నతుడా నీ చాటున నేనుండెదను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Unnathudaa Nee Chaatuna Nenundedanu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ఉన్నతుడా నీ చాటున నేనుండెదను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Unnathudaa Nee Chaatuna Nenundedanu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సర్వశక్తుడా నీ నీడలో నివసించెదను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Sarvashakthudaa Nee Needalo Nivasinchedanu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ఆశ్రయమా శైలమా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Aashrayamaa Shailamaa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నమ్మదగిన నా దైవమా (2)    ||ఉన్నతుడా||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Nammadagina Naa Daivamaa (2)    ||Unnathudaa||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నాశనకరమగు ఏ తెగులు రానే రాదు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Naashanakaramagu Ye Theguly Raane Raadu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వేటగాని ఉరి నన్నేమి చెయ్యదు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Vetagaani Uri Nannemi Cheyyadu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కేడెము నీవయ్యా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Kedemu Neevayyaa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డాలునై ఉన్నావు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Daalunai Yunnaavu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ఆశ్రయమా నా శైలమా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Aashrayamaa Naa Shailamaa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నమ్మదగిన నా దైవమా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Nammadagina Naa Daivamaa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సృష్టికర్త ఆశ్రయమై నీవున్నావు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Srushtikartha Aashrayamai Neevunnaavu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పరిశుద్ధుడా ప్రాకారముగా ఉన్నావు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Parishuddhudaa Praakaaramugaa Unnaavu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అపాయమే రాదు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Apaayame Raadu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 తెగులు నన్నంటదు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 Thegulu Nannantadu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ఆశ్రయమా నా శైలమా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Aashrayamaa Naa Shailamaa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నమ్మదగిన నా దైవమా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Nammadagina Naa Daivamaa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మార్గములో దూతలు కావలి ఉన్నారు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Maargamulo Doothalu Kaavali Yunnaaru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పాదములకు రాయి తగలక కాపాడున్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Paadamulaku Raayi Thagalaka Kaapaadun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త్రొక్కెద పాములను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Throkkeda Paamulanu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అణగద్రొక్కెద సింహములన్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Anagadrokkeda Simhamulan (2)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ఆశ్రయమా నా శైలమా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Aashrayamaa Naa Shailamaa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నమ్మదగిన నా దైవమా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Nammadagina Naa Daivamaa (2)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2026-10-06T07:56:37Z</dcterms:created>
  <dcterms:modified xsi:type="dcterms:W3CDTF">2026-10-06T07:56:37Z</dcterms:modified>
</cp:coreProperties>
</file>