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పాతాళంలో ఆత్మల ఆర్తనాదం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Paathaalamlo Aathmala Aartha Naadam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పాతాళంలో ఆత్మల ఆర్తనాదం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భూలోకంలో సువార్తల సునాదము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Paathaalamlo Aathmala Aartha Naadam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 Lokamlo Suvaarthala Sunaadamu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మించుతుంది సమయం – పొంచి ఉంది ప్రమాదం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ఎంచుకో స్వర్గం – నరకం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Minchuthundi Samayam – Ponchi Undi Pramaadam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Enchuko Swargam – Narakam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గమనించుకో ఎటు నీ పయనం         ||పాతాళంలో||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Gamaninchuko Etu Nee Payanam          ||Paathaalamlo||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ఆరని అగ్ని తీరని బాధ పాతాళమందున్నది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విందు వినోదం బంధువు బలగం ఈ లోకమందున్నది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Aarani Agni Theerani Baadha Paathaalamandunnadi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Vindu Vinodam Bandhuv Balagam Ee Lokamandunnadi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రక్షణను పొందమంటే పొందుకోరు ఇక్కడ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రక్షించే వారులేక రోధిస్తారక్కడ (2)         ||పాతాళంలో||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Rakshananu Pondmante Pondukoru Ikkada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Rakshinche Vaaru Leka Rodhisthaarakkada (2)        ||Paathaalamlo||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రంగుల లోకం హంగులు చూపి రమ్మని పిలుస్తున్నది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 ద్వారా దేవుడు పిలచినా ఈ లోకం వినకున్నది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Rangula Lokam Hangulu Choopi Rammani Pilusthunnadi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 Dwaaraa Devudu Pilachinaa Ee Lokam Vinakunnadi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 కొరకు పాతాళం నోరు తెరుచుకున్నది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చెప్పినా లోకం కళ్ళు తెరవకున్నది (2)         ||పాతాళంలో||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 Koraku Paathaalam Noru Theruchukunnadi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Cheppinaa Lokam Kallu Theravakunnadi (2)        ||Paathaalamlo||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2026-02-25T09:20:24Z</dcterms:created>
  <dcterms:modified xsi:type="dcterms:W3CDTF">2026-02-25T09:20:24Z</dcterms:modified>
</cp:coreProperties>
</file>