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తంబుర స్వరముల తోడ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Thambura Svaramula Thoda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తంబుర స్వరముల తోడ తగు విధిని నిను భజన చేతు అంబరంబున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కెగెసే పాటలు హాయిగ పాడెద పాడెద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Thambura Svaramula Thoda Thagu Vidhini Ninu Bhajana Chethu Ambarambuna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Kegese Paatalu Haayiga Paadeda Paadeda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సితార స్వర మండలములతో - శ్రీకర నిను భజన చేతు -ప్రతి దినమున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(మేమ గాధను - ప్రస్తుతించి పాడెద పాడెద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Sithaara Svara Mandalamulatho - Shreekara Ninu Bhajana Chethu -Prathi Dinamuna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(Mema Gaadhanu - PraSthuthinchi Paadeda Paadeda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మృదంగ తాళ ధ్వనులతో - మృత్యుంజయ నిను భజన చేతు -ఉదయ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సాయంత్రముల యందు - హోసన్నా యని పాడెద పాడెద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Mrudangga Thaala Dhvanulatho - Mruthyunjaya Ninu Bhajana Chethu -Udaya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Saayanthramula Yandu - Hosannaa Yani Paadeda Paadeda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పిల్లన [ చల్లగ నూది - ఉల్లమలర నిను భజనచేతు - వల్లభుడనిను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ఎల్లవేళల- హల్లెలూయా యని పాడెద పాడెద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Pillana [ Challaga Noodi - Ullamalara Ninu Bhajanachethu - Vallabhudaninu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Ellavelala- Hallelooyaa Yani Paadeda Paadeda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2026-08-11T18:46:37Z</dcterms:created>
  <dcterms:modified xsi:type="dcterms:W3CDTF">2026-08-11T18:46:37Z</dcterms:modified>
</cp:coreProperties>
</file>