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Jesus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Jesus, I surrender;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give myself to Thee;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me with Thy love and power;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blessing fall on me.     || I surrender all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Jesus, I surrender;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Him I freely give;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ever love and trust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His presence daily live.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 all, I surrender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Thee, my blessèd Savior,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 all.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Jesus I surrender;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Humbly at His feet I bow,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Worldly pleasures all forsaken;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me, Jesus, take me now    || I surrender all 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Jesus, I surrender;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me, Savior, wholly Thine;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feel the Holy Spirit,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Truly know that Thou art mine.     || I surrender all 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2026-02-25T09:14:34Z</dcterms:created>
  <dcterms:modified xsi:type="dcterms:W3CDTF">2026-02-25T09:14:34Z</dcterms:modified>
</cp:coreProperties>
</file>