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యేసుక్రీస్తు ప్రభువా మేము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Yesukreesthu Prabhuvaa Memu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యేసుక్రీస్తు ప్రభువా - మేము నీ - మోక్షముం బొందుటకు = దోసపు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లోకము - లోనికి వచ్చితి - దోషులం బ్రోచుటకు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Yesukreesthu Prabhuvaa - Memu Nee - Mokshamun Bondutaku = Dosapu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Lokamu - Loniki Vachchithi - Doshulan Brochutaku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పరిశుద్ధుడ వీవు - ఇలలో - పాపుల నందరిని = పరిపరివిధ - కృప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వాక్కులతోడను - పిలిచితి వెల్లప్పుడు || 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Parishuddhuda Veevu - Ilalo - Paapula Nandarini = Pariparividha - Krupa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Vaakkulathodanu - Pilichithi Vellappudu || 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సత్యపు నడతలతో - జగతిని - సర్వాద్భుతములను = నిత్యముం జేయుచు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నీ కృప చాల - యిలలోం దెల్పితివే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2... Sathyapu Nadathalatho - Jagathini - Sarvaadbhuthamulanu = Nithyamun Jeyuchu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Nee Krupa Chaala - Yilalon Delpithive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అతి పుణ్యాత్ముండవే - "క్షితిలో - *వెతలను బొందితివే = మృతిని బొందియు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మూండవ దినమున - బ్రతికియు లేచితివే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Athi Punyaathmundave - "Kshithilo - *Vethalanu Bondithive = Mruthini Bondiyu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Moondava Dinamuna - Brathikiyu Lechithive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పాపుల మని తెలిసి - నీదగు దాపున జేరంగనే = పాపముం బాపుచు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ప్రాపుగ నుండెడి - ప్రభుండవు నీవెగదా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Paapula Mani Thelisi - Needagu Daapuna Jeranggane = Paapamun Baapuchu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Praapuga Nundedi - Prabhundavu Neevegadaa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“దురిత వితతి దూరా - నమ్మిన - దురితుల స్నేహితుండా = నిరతము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మమ్మును - నీ కృప లోపల - నిలకడగాం బెంచు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5... “Duritha Vithathi Dooraa - Nammina - Durithula Snehithundaa = Nirathamu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Mammunu - Nee Krupa Lopala - Nilakadagaan Benchu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నోరు నిండ నెదలో - నీ కృప - ప్రేరేపణంగలిగి = సారెకు వేండెద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Noru Ninda Nedalo - Nee Krupa - Prerepananggaligi = Saareku Vendeda -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2026-08-11T18:42:22Z</dcterms:created>
  <dcterms:modified xsi:type="dcterms:W3CDTF">2026-08-11T18:42:22Z</dcterms:modified>
</cp:coreProperties>
</file>