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భయపడకుమా నా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నీతో ఉన్నాడుగా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Bhayapadakumaa Naa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Neetho Unnaadugaa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కన్నీరును తుడచువాడు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నడిపించేవాడు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Kanneerunu Thudachuvaadu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Nadipinchevaadu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దేవుడు జీవస్వరూపుడు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విరచినవాడు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Devudu Jeevaswaroopudu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Virachinavaadu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భూమియు నశించినను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ప్రేమ ఎన్నటికీ శాశ్వతము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Bhoomiyu Nashinchinanu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Prema Ennatiki Shaashwathamu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చింతింపకుమా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హృదయమా కలవరపడకుమా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Chinthimpakumaa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Hrudayamaa Kalavarapadakumaa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 భయపడకుమా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నాతో నుండగా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 Bhayapadakumaa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Naatho Nundagaa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దేవుడు జీవస్వరూపుడు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విరచినవాడు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Devudu Jeevaswaroopudu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Virachinavaadu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భూమియు నశించినను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ప్రేమ ఎన్నటికీ శాశ్వతము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Bhoomiyu Nashinchinanu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Prema Ennatiki Shaashwathamu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2026-07-31T22:14:16Z</dcterms:created>
  <dcterms:modified xsi:type="dcterms:W3CDTF">2026-07-31T22:14:16Z</dcterms:modified>
</cp:coreProperties>
</file>