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ఊహకందని ప్రేమతో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Oohakandani Prematho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ఊహకందని ప్రేమతో నన్ను నీవు పిలిచావు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ప్రేమలోనే నన్ను నీలోనే నిలిపావు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Oohakandani Prematho Nannu Neevu Pilichaavu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Premalone Nannu Neelona Nilipaavu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 నీవున్నావు – నీలోన నను దాచావు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 నను నిలిపావు (2)          ||నా ఊహకందని||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Naalona Neevunnaavu – Neelona Nanu Daachaavu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Saakshigaa Nanu Nilipaavu (2)       ||Naa Oohakandani||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నన్ను చూచి నీ బ్రతుకు మారదని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దూరాన నిలచి నన్ను చూచి నవ్వారే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Nannu Choochi Nee Brathuku Maaradani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Dooraana Nilachi Nannu Choochi Navvaare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ఏనాడు అనుకోలేదు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నీవు ఎన్నుకుంటావని (2)          ||నా ఊహకందని||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Aenaadu Anukoledu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Neevu Ennukuntaavani (2)       ||Naa Oohakandani||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జీవితమంతా శూన్యమైపోగా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వారే నన్ను విడచిపోగా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Jeevithamanthaa Shoonyamaipogaa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Vaare Nannu Vidachipogaa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ఏనాడు అనుకోలేదు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తోడుగా నీవుంటావని (2)          ||నా ఊహకందని||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Aenaadu Anukoledu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Thodugaa Neevuntaavani (2)       ||Naa Oohakandani||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జీవితాన్ని నీవు మార్చినావు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సేవలోనే నన్ను నిల్పినావు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Jeevithaanni Neevu Maarchinaavu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Sevalone Nannu Nilpinaavu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ఏనాడు అనుకోలేదు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 ఇలా మారుతుందని (2)          ||నా ఊహకందని||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Aenaadu Anukoledu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 Ilaa Maaruthundani (2)       ||Naa Oohakandani||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2026-02-25T09:28:30Z</dcterms:created>
  <dcterms:modified xsi:type="dcterms:W3CDTF">2026-02-25T09:28:30Z</dcterms:modified>
</cp:coreProperties>
</file>