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సార్వజగతికి సంరక్షకుడు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Saarvajagathiki Sanrakshakudu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సార్వజగతికి సంరక్షకుడు -స్వామి యెహోవాయే గాద = ధారుణీ స్థలిని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ధనధాన్యములను 6 - దానము - తనకీయగరాదా || సార్వజగతికి||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Saarvajagathiki Sanrakshakudu -Svaami Yehovaaye Gaada = Dhaarunee Sthalini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Dhanadhaanyamulanu 6 - Daanamu - Thanakeeyagaraadaa || Saarvajagathiki||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ఆదామును ప్రభు ప్రథమ ఫలంబుగ - ఆదర్శముగాం మనకిడెగా = ఆది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సంభవుని కతి మోదంబున - సేద్య ఫలంబులు - తేవలదా ||సార్వజగతికి||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Aadaamunu Prabhu Prathama Phalambuga - Aadarshamugaan Manakidegaa = 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Sambhavuni Kathi Modambuna - Sedya Phalambulu - Thevaladaa ||Saarvajagathiki||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కానుకలీయరె మానితులారా - కన్యకుమారుని భజియింపన్ = మానవ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పునరుత్థాన మహిమలో - మన ప్రథమ ఫలంబతడౌర || సార్వజగతికి||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Kaanukaleeyare Maanithulaaraa - Kanyakumaaruni Bhajiyimpan = Maanava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Punaruththaana Mahimalo - Mana Prathama Phalambathadaura || Saarvajagathiki||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ఉభయజగాల సర్వోన్నతు డాయనే - శుభకరు డన నొప్పును గాదె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 మి పరమోత్తమమౌ ప్రథమ ఫలాదులు యిటతేరె || సార్వజగతికి||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Ubhayajagaala Sarvonnathu Daayane - Shubhakaru Dana Noppunu Gaade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Pera Mi Paramoththamamau Prathama Phalaadulu Yitathere || Saarvajagathiki||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2026-08-11T18:45:38Z</dcterms:created>
  <dcterms:modified xsi:type="dcterms:W3CDTF">2026-08-11T18:45:38Z</dcterms:modified>
</cp:coreProperties>
</file>