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లేనిది యేసుని రక్తము పాపమును కడుగును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Lenidi Yesuni Rakthamu Paapamunu Kadugunu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యేసుని నీవు క్షమించుమని వేడు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విరిగిన హృదయముతో - ప్రియుడా విరిగిన హృదయముతో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Yesuni Neevu Kshaminchumani Vedu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Virigina Hrudayamutho - Priyudaa Virigina Hrudayamutho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అమూల్య రక్తధారలే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కడుగును పాపమెల్ల - ప్రియుడా కడుగును పాపమెల్ల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Amoolya Rakthadhaarale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Kadugunu Paapamella - Priyudaa Kadugunu Paapamella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 భారమును మోసికొని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ప్రయాస మొందెదవా? -ప్రియుడా ప్రయాస మొందెదవా?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 Bhaaramunu Mosikoni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Prayaasa Mondedavaa? -Priyudaa Prayaasa Mondedavaa?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పాపమొప్పుకొని యేసు పాదముల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చెంతకు జేరుము - ప్రియుడా చెంతకు జేరుము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Paapamoppukoni Yesu Paadamula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Chenthaku Jerumu - Priyudaa Chenthaku Jerumu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గతించుచున్నది స్వల్ప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శీఘ్రముగా రమ్ము - ప్రియుడా శీఘ్రముగా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Gathinchuchunnadi Svalpa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Sheeghramugaa Rammu - Priyudaa Sheeghramugaa Rammu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కర్త యేసునందు విశ్వాసముంచి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పొందుము - ప్రియుడా రక్షణ పొందుము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Kartha Yesunandu Vishvaasamunchi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Pondumu - Priyudaa Rakshana Pondumu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కృపయనందము పవిత్ర ప్రేమలో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భాగము పొందుము - ప్రియుడా భాగము పొందుము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Krupayanandamu Pavithra Premalo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Bhaagamu Pondumu - Priyudaa Bhaagamu Pondumu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సాగరమును దాటించ గలడు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రక్షకుడే - ప్రియుడా యేసు రక్షకుడే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Saagaramunu Daatincha Galadu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Rakshakude - Priyudaa Yesu Rakshakude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లేనిది యేసుని రక్తము -  పాపమును కడుగును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Lenidi Yesuni Rakthamu -  Paapamunu Kadugunu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పాపమును కడుగును .. ఆ ..ఆ ..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Paapamunu Kadugunu .. Aa ..Aa ..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చూడుము సోదరా దేవుడు ఎంతో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ప్రేమించె యీ జగతిన్ - ప్రియుడా ప్రేమించె యీ జగతిన్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Choodumu Sodaraa Devudu Entho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Preminche Yee Jagathin - Priyudaa Preminche Yee Jagathin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సిలువలో ప్రాణము నర్పించ క్రీస్తు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పంపెను - ప్రియుడా యేసుని పంపెను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Siluvalo Praanamu Narpincha Kreesthu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Pampenu - Priyudaa Yesuni Pampenu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లోకమున కరుదెంచి క్రీస్తు ప్రభువు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బలిగా నిచ్చె - ప్రియుడా ప్రాణము బలిగా నిచ్చె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Lokamuna Karudenchi Kreesthu Prabhuvu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Baligaa Nichche - Priyudaa Praanamu Baligaa Nichche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లోకపాపమెల్ల సిలువలో మోసి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తొలగించె శాపమున్ - ప్రియుడా తొలగించె శాపమున్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Lokapaapamella Siluvalo Mosi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Tholaginche Shaapamun - Priyudaa Tholaginche Shaapamun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విముము సోదరా ప్రభుయేసు క్రీస్తుని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వార్తను - ప్రియుడా పరలోక వార్తను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Vimumu Sodaraa PrabhuYesu Kreesthuni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Vaarthanu - Priyudaa Paraloka Vaarthanu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ఉన్నతమైన పరలోక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చాటించు చుంటిమి - ప్రియుడా చాటించు చుంటిమి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Unnathamaina Paraloka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Chaatinchu Chuntimi - Priyudaa Chaatinchu Chuntimi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2026-08-11T18:49:31Z</dcterms:created>
  <dcterms:modified xsi:type="dcterms:W3CDTF">2026-08-11T18:49:31Z</dcterms:modified>
</cp:coreProperties>
</file>