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బాహుళ్యమే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Baahulyame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 బాహుళ్యమే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ఆధారమే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Neekrupa Baahulyame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Aadhaarame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నీకృపా - నీకృపా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నీకృపా- నేకృపా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Neekrupaa - Neekrupaa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Neekrupaa- Nekrupaa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శృతులు లేని వీణనై మతి తప్పిన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వీడక నన్ను వెంబడించెను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||నీ కృప||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పుటము వేయబడిన 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నాలో నిత్య జీవమాయెనా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2026-08-11T18:38:28Z</dcterms:created>
  <dcterms:modified xsi:type="dcterms:W3CDTF">2026-08-11T18:38:28Z</dcterms:modified>
</cp:coreProperties>
</file>