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ప్రేమ యెహోవా తండ్రి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Shaashvathamainadi Prema Yehovaa Thandri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అన్నిటినమ్మియోర్చెడి ప్రేమ - అన్నిటి నిరీక్షించున్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Annitinammiyorchedi Prema - Anniti Nireekshinchun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నిలుచును విశ్వాసము - నిరీక్షణయు మరి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నిలుచును విశ్వాసము - వీటిలో శ్రేష్టమైనది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Niluchunu Vishvaasamu - Nireekshanayu Mari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Niluchunu Vishvaasamu - Veetilo Shreshtamainadi Prema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ప్రేమను కల్గియుండుటకు - ప్రయత్నించుడి మీరు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Premanu Kalgiyundutaku - Prayathninchudi Meeru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ప్రేమలేనివాడు - దేవుని ఎరుగనివాడు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ప్రేమలేనివాడు - మన దేవుడు ప్రేమస్వరూపి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Premalenivaadu - Devuni Eruganivaadu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Premalenivaadu - Mana Devudu Premasvaroopi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ప్రేమ మనలో సంపూర్ణ - సిద్ధిని పొందవలయు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Prema Manalo Sampoorna - Siddhini Pondavalayu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నిన్నడుగుచున్నాడు - నిను ప్రేమించిన ప్రభుయేసు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నిన్నడుగుచున్నాడు - నన్ను ప్రేమించుచున్నవా?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Ninnaduguchunnaadu - Ninu Preminchina PrabhuYesu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Ninnaduguchunnaadu - Nannu Preminchuchunnavaa?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వీరికంటె నా పై నీకు - ఎక్కువ ప్రేమగలదా?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Veerikante Naa Pai Neeku - Ekkuva Premagaladaa?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నను ప్రేమించినయెడల - నాయాజ్ఞలను గైకొనుము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నను ప్రేమించినయెడల - మీలో మీరు ఒకరినొకరు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Nanu Preminchinayedala - Naayaagnalanu Gaikonumu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Nanu Preminchinayedala - Meelo Meeru Okarinokaru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ప్రేమించుకొనుచున్న ఎడల - అదియే మహాదానందం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Preminchukonuchunna Edala - Adiye Mahaadaanandang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ప్రేమ (2) - యెహోవా తండ్రి ప్రేమ (2)- శాశ్వతమైనది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Shaashvathamainadi Prema (2) - Yehovaa Thandri Prema (2)- Shaashvathamainadi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భయమేమియు లేదు (2) - ప్రేమ పరిపూర్ణంబైయున్న (2) || శాశ్వ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Bhayamemiyu Ledu (2) - Prema Paripoornambaiyunna (2) || Shaashva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భయమును - పారగద్రోలున్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Bhayamunu - Paaragadrolun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దీర్ఘకాలము ప్రేమ (2) - దయచూపి సహించును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దీర్ఘకాలము ప్రేమ (2) - మత్సరపడదీ యుత్తమ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Deerghakaalamu Prema (2) - Dayachoopi Sahinchunu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Deerghakaalamu Prema (2) - Mathsarapadadee Yuththama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డంబముగా నడువనిదీ ప్రేమ (2) - ఉప్పొంగనిదీ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Dambamugaa Naduvanidee Prema (2) - Uppongganidee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స్వప్రయోజనమును - ఎప్పుడు కోరనిదీ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స్వప్రయోజనమును - అమర్యాదగ నడువని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Svaprayojanamunu - Eppudu Koranidee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Svaprayojanamunu - Amaryaadaga Naduvani Prema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త్వరగా కోపపడని ప్రేమ - తలచదు అపకారమును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Thvaragaa Kopapadani Prema - Thalachadu Apakaaramunu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దుర్నీతిలో గాక - సత్యాన సంతోషించున్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దుర్నీతిలో గాక - అన్నిటిని తాళుకొను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Durneethilo Gaaka - Sathyaana Santhoshinchun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Durneethilo Gaaka - Annitini Thaalukonu Prema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2026-08-11T18:50:20Z</dcterms:created>
  <dcterms:modified xsi:type="dcterms:W3CDTF">2026-08-11T18:50:20Z</dcterms:modified>
</cp:coreProperties>
</file>