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రమ్ము పరిశుద్ధాత్మ దేవుండా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Rammu Parishuddhaathma Devundaa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పలువిధంబులైన చింతలు - చెలరేంగి మమ్ము - కలంతపెట్టు నవసరం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బున = వలనుచెడిన మామనముల - మలయు వ్యాకులతను మాన్ని - వలయు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Paluvidhambulaina Chinthalu - Chelarenggi Mammu - Kalanthapettu Navasaran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Buna = Valanuchedina Maamanamula - Malayu Vyaakulathanu Maanni - Valayu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నాదరణము నిచ్చు - పలుకుదోడు వీవెయగుచు ||రమ్ము||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Naadaranamu Nichchu - Palukudodu Veeveyaguchu ||Rammu||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తొలిప్రవక్త లెంద రెందటో - నీ ప్రేరణమునం -బలికినట్టి వేదమందునం=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గల నిగూఢ భావములను - దెలుపు నొజ్జవీవెయగుటం - దెలిపి వాని మమ్ము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Tholipravaktha Lenda Rendato - Nee Preranamunan -Balikinatti Vedamandunan=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Gala Nigoodha Bhaavamulanu - Delupu Nojjaveeveyagutan - Delipi Vaani Mammu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జ్ఞాన - కలితమతులం జేయుకొణకు ||రమ్ము||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Gnaana - Kalithamathulan Jeyukonaku ||Rammu||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సడలివాడిపోవుచున్న మా - విశ్వాసలతను - బలసమృద్ధి నుద్ధరించి 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యెదందశోధనములకతనం బొడము సంశయాంకురంబు - లడంచి ప్రేమం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Sadalivaadipovuchunna Maa - Vishvaasalathanu - Balasamruddhi Nuddharinchi 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Yedandashodhanamulakathanan Bodamu Sanshayaangkurambu - Ladanchi Preman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జ్యోతిమాలోం - గడుస్థిరముగ వెలుంగజేయ || రమ్ము!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Jyothimaalon - Gadusthiramuga Velunggajeya || Rammu!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స్తుతులు నుతులు నీకెచెల్లుంగా - వుత యుగయుగంబు - లతులభక్తిని న్నె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కొలుతుము = క్షితినివీడ మమ్ము మోక్ష గతికి నడిపి చేర్చుమయ్య ఆ మృతికి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Sthuthulu Nuthulu Neekechellunggaa - Vutha Yugayugambu - Lathulabhakthini Nne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Koluthumu = Kshithiniveeda Mammu Moksha Gathiki Nadipi Cherchumayya Aa Mruthiki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మృత్యువైనవాని వితతసింహపీఠిపైని రమ్ము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Mruthyuvainavaani Vithathasinhapeethipaini Rammu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రమ్ము పరిశుద్దాత్మ దేవుండా- మమ్మును గృపాస - నమ్ముకడకు - నెమ్మి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నడుపుమా = మమ్ము నడుపు దీక్షతోంబ - రమ్ము విడిచి యాత్మస్వరూ-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Rammu Parishuddaathma Devundaa- Mammunu Grupaasa - Nammukadaku - Nemmi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Nadupumaa = Mammu Nadupu Deekshathomba - Rammu Vidichi Yaathmasvaroo-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పమ్మున నరుదెంచిన దై - వమ్ము నీవెకద యెహోవ రమ్ము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Pammuna Narudenchina Dai - Vammu Neevekada Yehova Rammu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 లోకయాత్ర చేయునప్పుడు చీ - కాకుపడిన - మాకు నీవె మార్గ దర్శివై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వీంక నొసంగి - మాకరంబుం - జేకొని పరిశ్రమముంబాపి - సిలువం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 Lokayaathra Cheyunappudu Chee - Kaakupadina - Maaku Neeve Maarga Darshivai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Veengka Nosanggi - Maakarambun - Jekoni Parishramamumbaapi - Siluvan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బడినవానికడకు - త్సేకమూని మమ్ముంజేర్చ 11రమ్ము||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Badinavaanikadaku - Thsekamooni Mammunjercha 11Rammu||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భక్తవన వసంతదైవమా- నీయందుం (్రేమా - సక్తివృద్ధిచేసి మనుపుమా=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ముక్తిదాత యేసువిభుని - రక్తమహిమం దెల్సియఘ వి-ముక్తులనుగంజేసి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Bhakthavana Vasanthadaivamaa- Neeyandun (Remaa - Sakthivruddhichesi Manupumaa=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Mukthidaatha Yesuvibhuni - Rakthamahiman Delsiyagha Vi-Mukthulanuganjesi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మమ్ము - యుక్తమార్గమందు నిలుప || రమ్ము!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Mammu - Yukthamaargamandu Nilupa || Rammu!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జీవితంపుబాధ లెన్నియో - పెనుంబ్రోవులగుచు - నావరించి మమ్ముం 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కిన = మాకు నీవె హితుండవగుచు - భావమిచ్చి భయముందీర్చి - జీవ మైన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Jeevithampubaadha Lenniyo - Penumbrovulaguchu - Naavarinchi Mammun 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Kina = Maaku Neeve Hithundavaguchu - Bhaavamichchi Bhayamundeerchi - Jeeva Maina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యేసుపాద - సేవకు మముసిద్ధపణుప రమ్ము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Yesupaada - Sevaku Mamusiddhapanupa Rammu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2026-08-11T18:42:58Z</dcterms:created>
  <dcterms:modified xsi:type="dcterms:W3CDTF">2026-08-11T18:42:58Z</dcterms:modified>
</cp:coreProperties>
</file>