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సాక్ష్యము ఏది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Saakshyamu Edi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నిన్ పిలచుచుండే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త్రోసివేసెదవా ప్రభు పిలుపును        ||నీ సాక్ష్యము||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 Pilachuchunde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Throsivesedavaa Prabhu Pilupunu         ||Nee Saakshyamu||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సాక్ష్యము ఏది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బలియర్పణ ఏది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Saakshyamu 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Baliyarpana Edi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యేసునంగీకరించి – నిద్రించెదవేల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యేసునంగీకరించి – జాగు చేసెదవేళ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Yesunangeekarinchi – Nidrinchedavela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Yesunangeekarinchi – Jaagu Chesedavela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మేల్కో లెమ్ము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రారమ్ము విశ్వాసి        ||నీ సాక్ష్యము||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Melko Lemmu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Raarammu Vishwaasi          ||Nee Saakshyamu||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అపోస్తుల కాలమందు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ఉపద్రవముల ఒత్తిడిలో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Aposthula Kaalamandu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Upadravamula Otthidilo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అన్నింటి సహించుచు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ఆత్మలాదాయము చేసిరి       ||నీ సాక్ష్యము||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Anninti Sahinchuchu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Aathmalaadaayamu Chesiri       ||Nee Saakshyamu||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కొరడాతో కొట్టబడిరి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చెరసాలయందుంచబడిరి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Koradaatho Kottabadiri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Cherasaalayandunchabadiri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చెరసాల సంకెళ్లును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వారినాటంక పరచలేదు         ||నీ సాక్ష్యము||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Cherasaala Sankellunu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Vaarinaatanka Parachaledu        ||Nee Saakshyamu||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 విస్తారమెంతో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 కోయువారు కొందరే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 Visthaaramentho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 Koyuvaaru Kondare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2026-02-25T09:27:33Z</dcterms:created>
  <dcterms:modified xsi:type="dcterms:W3CDTF">2026-02-25T09:27:33Z</dcterms:modified>
</cp:coreProperties>
</file>