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స్తోత్రార్చణ నర్చింతము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Sthothraarchana Narchinthamu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స్తోత్రార్చణ నర్చింతము - జప - ధూపము వేసి కీర్తింతము = పాత్రుం డైన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యేసుండు - పరమ - భోజనాంశమైనందున ||స్తోత్రార్భణ!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Sthothraarchana Narchinthamu - Japa - Dhoopamu Vesi Keerthinthamu = Paathrun Daina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Yesundu - Parama - Bhojanaanshamainanduna ||Sthothraarbhana!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కృతజ్ఞతా స్తోత్రంబులన్‌ - దేవ - కృపార్ధంబై చేయుదము = క్షీతి నాతండు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 నియ్యంగాం - పుట్టె - నూతనంపవు నిబంధన 1స్తోత్రార్చణ!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Kruthagnathaa Sthothrambulan - Deva - Krupaardhambai Cheyudamu = Ksheethi Naathandu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 Niyyanggaan - Putte - Noothanampavu Nibandhana 1Sthothraarchana!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పాపము లన్ని హరించెను - మా - ప్రభు వగు యేసు సురక్తము = ఏపుగ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దీనిం దలంచుచు - నింక - నెన్నండు యేసుని భజింతము ||స్తోత్రా!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Paapamu Lanni Harinchenu - Maa - Prabhu Vagu Yesu Surakthamu = Epuga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Deenin Dalanchuchu - Ningka - Nennandu Yesuni Bhajinthamu ||Sthothraa!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చావు నుండి రక్షించెను - స - జీవులలో లెక్కించెను = దేవుని కింఆ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నర్చింతము స - జీవార్ప్చణ బలిగను ||1స్తోత్రా!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Chaavu Nundi Rakshinchenu - Sa - Jeevulalo Lekkinchenu = Devuni Kinaa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Narchinthamu Sa - Jeevaarpchana Baliganu ||1Sthothraa!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పుణ్యరక్త శరీరముల - లోం పాలొందు మన మందరము = అన్యులము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కానేరము - దై - వాన్యోన్యంబు నొందినాము ||స్తోత్రా||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Punyaraktha Shareeramula - Lon Paalondu Mana Mandaramu = Anyulamu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Kaaneramu - Dai - Vaanyonyambu Nondinaamu ||Sthothraa||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మరణ శ్రమల స్మరింతము - ప్రభు - తిరిగి వచ్చు పర్యంతము =ధరనా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మరణంబును - యింకం చిరకాలంబుం జాటింతము ||స్తోత్రా!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Marana Shramala Smarinthamu - Prabhu - Thirigi Vachchu Paryanthamu =Dharanaa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Maranambunu - Yingkan Chirakaalambun Jaatinthamu ||Sthothraa!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2026-08-11T18:43:14Z</dcterms:created>
  <dcterms:modified xsi:type="dcterms:W3CDTF">2026-08-11T18:43:14Z</dcterms:modified>
</cp:coreProperties>
</file>