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 దేవ జీవాత్మ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 Deva Jeevaathma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నిత్య దేవ జీవాత్మ నా పై దిగుమా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Nithya Deva Jeevaathma Naa Pai Digumaa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విరిగించి కరిగించి నిరూపించి నింపుము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Viriginchi Kariginchi Niroopinchi Nimpumu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నిత్య దేవ జీవాత్మ నా పై దిగుమా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Nithya Deva Jeevaathma Naa Pai Digumaa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2026-08-11T18:37:07Z</dcterms:created>
  <dcterms:modified xsi:type="dcterms:W3CDTF">2026-08-11T18:37:07Z</dcterms:modified>
</cp:coreProperties>
</file>