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మోసితివా నా కొరకై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Mosithivaa Naa Korakai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మోసితివా నా కొరకై సిలువ వేదనను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గొల్గొతా నీవు క్రీస్తుకై నిలచితి వేదనలో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Mosithivaa Naa Korakai Siluva Vedananu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Golgothaa Neevu Kreesthukai Nilachithi Vedanalo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రక్తము పాపికి రక్షణ విలువగు మోక్షమును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క్షమాపణ పాపికి ముక్తి పరమ ప్రభుని గనుము            ||మోసితివా||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Rakthamu Paapiki Rakshana Viluvagu Mokshamunu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Kshamaapana Paapiki Mukthi Parama Prabhuni Ganumu         ||Mosithivaa||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ఇదిగో నీ సుతుడు వ్రేళాడుచు పిలిచెన్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ఏలీ ఏలీ లామా సబక్తానీ చే విడిచి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Idigo Nee Suthudu Vrelaaduchu Pilichen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Aeli Aeli Laamaa Sabakthani Che Vidichi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తీర్చను చేదు చిరకను అందించిరిగా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మకుట నీ శిరముపై గృచ్చిరి యూదుల రాజని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Theerchanu Chedu Chirakanu Andinchirigaa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Makuta Nee Shiramupai Gruchchiri Yoodula Raajani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హేళన చేసిరి గుద్దిరి ఉమిసిరి కొరడా దెబ్బలతో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నా దేవా ఏల నా చేయి విడనాడితివిలలో           ||మోసితివా||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Helana Chesiri Guddiri Umisiri Koradaa Debbalatho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Naa Devaa Aela Naa Cheyi Vidanaadithivilalo          ||Mosithivaa||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 తరాల ఈ లోకం – యుగయుగాల నీ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తరగని వేదన నీకు సిలువ విజయమునకే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 Tharaala Ee Lokam – Yugayugaala Nee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Tharagani Vedana Neeku Siluva Vijayamunake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ధారా నాథా పాపికి ప్రాణ ప్రదాత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విలువగు రక్త ప్రదాత ఆశ్రిత రక్షణ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Dhaaraa Naathaa Paapiki Praana Pradaathaa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Viluvagu Raktha Pradaathaa Aashritha Rakshana Raajaa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చిందిన రక్తము విలువగు ప్రాణము లోక విమోచనకే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అందదు ఊహకు అంతము ఎప్పుడో సిద్ధపరచు ప్రభువా            ||మోసితివా||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Chindina Rakthamu Viluvagu Praanamu Loka Vimochanake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Andadu Oohaku Anthamu Eppudo Siddhaparachu Prabhuvaa         ||Mosithivaa||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2026-02-25T08:46:12Z</dcterms:created>
  <dcterms:modified xsi:type="dcterms:W3CDTF">2026-02-25T08:46:12Z</dcterms:modified>
</cp:coreProperties>
</file>