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ఒకని తల్లి ఆదరించునట్లు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Okani Thalli Aadarinchunatlu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ఒకని తల్లి ఆదరించునట్లు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ఆదరించిన నా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Okani Thalli Aadarinchunatlu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Aadarinchina Naa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హీనుడనైనా బలహీనుడనైనా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కురూపినైనా కఠినుడనైనా (2)       ||ఒకని||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Heenudanainaa Balaheenudanainaa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Kuroopinainaa Katinudanainaa (2)      ||Okani||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నేను నీ మందనుండి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తప్పిపోయిన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Nenu Nee Mandanundi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Thappipoyina Vela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వెదకితివయ్యా కాపాడితివయ్యా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చంకపెట్టితివా యేసయ్యా (2)      ||ఒకని||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Vedakithivayyaa Kaapaadithivayyaa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Chankapettithivaa Yesayyaa (2)     ||Okani||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సన్నిధినుండి నే దూరమవగా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చిక్కాను దొంగ చేతిలోన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Sannidhinundi Ne Dooramavagaa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Chikkaanu Donga Chethilona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దోచిపోగా నను దాటిపోగా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బ్రతికింప వచ్చితివా యేసయ్యా (2)       ||ఒకని||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Dochipogaa Nanu Daatipogaa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Brathikimpa Vachchithivaa Yesayyaa (2)    ||Okani||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2026-02-25T09:08:47Z</dcterms:created>
  <dcterms:modified xsi:type="dcterms:W3CDTF">2026-02-25T09:08:47Z</dcterms:modified>
</cp:coreProperties>
</file>