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స్తోత్రము దేవాది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Sthothran Sthothramu Devaadi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స్తోత్రం - స్తోత్రము దేవాది -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Sthothran - Sthothramu Devaadi -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పాత్రలనుగా - మార్చితివి దేవుని పాత్రలనుగ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Paathralanugaa - Maarchithivi Devuni Paathralanuga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శుద్ధీకరింప - బడిన పాత్రలు (2) - విజ్ఞాపన చేయునవి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సరిగ పుటము - వేయబడిన (2) - తగిన బలము కలిగినవి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Shuddheekarimpa - Badina Paathralu (2) - Vignaapana Cheyunavi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Sariga Putamu - Veyabadina (2) - Thagina Balamu Kaliginavi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ఏర్పరచ బడిన పాత్రలు - విజ్ఞాపన చేయునవి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కదలక స్థిరముగ నున్నవి - ప్రభువును పొందినవి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Erparacha Badina Paathralu - Vignaapana Cheyunavi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Kadalaka Sthiramuga Nunnavi - Prabhuvunu Pondinavi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ఘనపరచ బడిన పాత్రలు - స్తుతులు చెల్లించునవి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మరకలేని కారణమున - కొలతలో తగ్గనివి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Ghanaparacha Badina Paathralu - Sthuthulu Chellinchunavi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Marakaleni Kaaranamuna - Kolathalo Thagganivi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ఉపయోగింప బడెడి పాత్రలు - సాక్ష్యము నిచ్చును భువిలో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 శ్రమకెప్పుడు జడియనివి - దాచిన ధనముకలవి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Upayogimpa Badedi Paathralu - Saakshyamu Nichchunu Bhuvilo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 Shramakeppudu Jadiyanivi - Daachina Dhanamukalavi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సత్యముతో నిండిన పాత్రలు - తెల్లని రంగు కలవి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స్వర్ణమువలె కాంతి కలవి - వెనుకంజ వేయనివి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Sathyamutho Nindina Paathralu - Thellani Ranggu Kalavi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Svarnamuvale Kaanthi Kalavi - Venukanja Veyanivi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కష్టములకు తగిన పాత్రలు - సకలము సహించునవి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నొక్కినను వంకరకానివి - జయధ్వని చేయునవి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Kashtamulaku Thagina Paathralu - Sakalamu Sahinchunavi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Nokkinanu Vangkarakaanivi - Jayadhvani Cheyunavi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2026-08-11T18:52:10Z</dcterms:created>
  <dcterms:modified xsi:type="dcterms:W3CDTF">2026-08-11T18:52:10Z</dcterms:modified>
</cp:coreProperties>
</file>