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సిలువ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Siluva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విశ్వాస కవచంబును - మేను నిడి - విజ్ఞానము చేయుము = శాశ్వతంబగు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రాజ్యమునకును - సదయుండా ప్రభువు నడుపు - విశ్వసితము లభించునట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Vishvaasa Kavachambunu - Menu Nidi - Vignaanamu Cheyumu = Shaashvathambagu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Raajyamunakunu - Sadayundaa Prabhuvu Nadupu - Vishvasithamu Labhinchunata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విన్నపము స్తుతి యౌనుగా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Vinnapamu Sthuthi Yaunugaa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యేసు! నా సిలువ నెత్తి - యిప్పుడు నే - నీ సుమార్గముం =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స్వజనము లనాదరంబునం - త్రోసినను పగజేసిన - నా సమస్తము నీవెగా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Yesu! Naa Siluva Neththi - Yippudu Ne - Nee Sumaargamun =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Svajanamu Lanaadarambunan - Throsinanu Pagajesina - Naa Samasthamu Neevegaa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యిక - నే సరకుగొన నేమియున్‌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Yika - Ne Sarakugona Nemiyun Yesu!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ఎన్ని శ్రమలు వచ్చిన - లోకపు - లన్ని భిన్నము నొందిన =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ఖిన్నునిజేయ నేరవు - సన్నుతుండును స్వర్గము - నన్ని నావైయున్న విగ నింక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Enni Shramalu Vachchina - Lokapu - Lanni Bhinnamu Nondina =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Khinnunijeya Neravu - Sannuthundunu Svargamu - Nanni Naavaiyunna Viga Ningka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నన్నుం గదుపున దెవ్వరు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Nannun Gadupuna Devvaru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ననుం జుట్టినం - జేరుదు నే - నో పరాత్పర రొమ్మునం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కుండవు పతితుందై నీ - దాపు జేరిన వానికిన్‌ - మాపుచు సంతసంబిడి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Nanun Juttinan - Jerudu Ne - No Paraathpara Rommunan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Kundavu Pathithundai Nee - Daapu Jerina Vaanikin - Maapuchu Santhasambidi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ధన్యుం జేయుదు వీవెగా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Dhanyun Jeyudu Veevegaa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నినుం బ్రేమించెడు తండ్రిని - నా యాత్మా - నిను రక్షించిన క్రీస్తును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గనుమునిన్నుం జొ -చ్చిన ప్రియాత్మను - ఘన త్రేకుని నిత్యమున్‌ - గొనుము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Ninun Breminchedu Thandrini - Naa Yaathmaa - Ninu Rakshinchina Kreesthunu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Ganumuninnun Jo -Chchina Priyaathmanu - Ghana Threkuni Nithyamun - Gonumu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రక్షణ, పాపము చిం - తను విడిచి యిం కెన్నండున్‌ 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Rakshana, Paapamu Chin - Thanu Vidichi Yin Kennandun |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2026-08-11T18:44:32Z</dcterms:created>
  <dcterms:modified xsi:type="dcterms:W3CDTF">2026-08-11T18:44:32Z</dcterms:modified>
</cp:coreProperties>
</file>