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గొర్రెపిల్లను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Gorrepillanu 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 గొర్రెపిల్లను నేను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మెల్లమెల్లగా నడుపు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 Gorrepillanu Nenu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Mellamellagaa Nadupu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జలములందు పచ్చ గడ్డిలో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కాంతి బాటలో నడుపు యేసయ్యా (2)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Jalamulandu Pachcha Gaddilo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Kaanthi Baatalo Nadupu Yesayyaa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ఒక్కటే ఆశ కలదు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చక్కనైన నీ ఇల్లు చేరేద (2)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Okkate Aasha Kaladu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Chakkanaina Nee Illu Chereda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శత్రువైన సాతాను ఎదుటను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విందు చేసినావు నాకు యేసయ్యా (2)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Shathruvaina Saathaanu Edutanu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Vindu Chesinaavu Naaku Yesayyaa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అంధకార లోయలో అండగా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ఉండుగాక నీ సిలువ యేసయ్యా (2)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Andhakaara Loyalo Andagaa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Undugaaka Nee Siluva Yesayyaa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2026-02-25T09:28:35Z</dcterms:created>
  <dcterms:modified xsi:type="dcterms:W3CDTF">2026-02-25T09:28:35Z</dcterms:modified>
</cp:coreProperties>
</file>