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నీ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Nee Raaju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ఇదిగో నీ రాజు వచ్చుచుండె - సీయోను కుమారి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సంతోషించు - యెరుషలేం కుమారి ఉల్లసించు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Idigo Nee Raaju Vachchuchunde - Seeyonu Kumaari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Santhoshinchu - Yerushalen Kumaari Ullasinchu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నీదురాజు నీతితో దోషమేమియు లేకయే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పాపరహితుడు ప్రభు - వచ్చు చుండె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Needuraaju Neethitho Doshamemiyu Lekaye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Paaparahithudu Prabhu - Vachchu Chunde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రక్షణగలవాడుగ - అక్షయుండగు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ఇచ్చతోడ యెరుషలేం - వచ్చు చుండె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Rakshanagalavaaduga - Akshayundagu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Ichchathoda Yerushalen - Vachchu Chunde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స్వాతికుండు యీభువిన్ - అత్యంతమగు (ప్రేమతో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నిత్యరాజు నరులకై - వచ్చుచుండె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Svaathikundu Yeebhuvin - Athyanthamagu (Prematho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Nithyaraaju Narulakai - Vachchuchunde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దీనవరుడు నీ ప్రభు - ఘనత కలిగిన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ప్రాణమీయ పాపులకై - వచ్చుచుండె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Deenavarudu Nee Prabhu - Ghanatha Kaligina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Praanameeya Paapulakai - Vachchuchunde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ఇలను గాడిదనెక్మియే - బాలుర స్తోత్రములతో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బలుడగు నీ ప్రభు - వచ్చుచుండె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Ilanu Gaadidanekmiye - Baalura Sthothramulatho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Baludagu Nee Prabhu - Vachchuchunde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దావీదు కుమారుడు - దేవుడు పాపులకు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జయగీతములతో - వచ్చుచుండె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Daaveedu Kumaarudu - Devudu Paapulaku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Jayageethamulatho - Vachchuchunde ||Adigo||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యేసుని ప్రేమించుచు హోసన్న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యేసుడిల వచ్చుచుండె - హల్లెలూయ ||అదిగో||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Yesuni Preminchuchu Hosanna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Yesudila Vachchuchunde - Hallelooya ||Adigo||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2026-08-11T18:52:25Z</dcterms:created>
  <dcterms:modified xsi:type="dcterms:W3CDTF">2026-08-11T18:52:25Z</dcterms:modified>
</cp:coreProperties>
</file>