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ఆకాశమందున్న ఆసీనుడా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Aakaashamandunna Aaseenudaa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ఆకాశమందున్న ఆసీనుడా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తట్టు కనులెత్తుచున్నాను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Aakaashamandunna Aaseenudaa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Thattu Kanuleththuchunnaanu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నీ తట్టు కనులెత్తుచున్నాను        ||ఆకాశ||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Nee Thattu Kanuleththuchunnaanu         ||Aakaasha||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తప్పిన గొర్రెను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కానక తిరుగుచున్నాను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Thappina Gorrenu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Kaanaka Thiruguchunnaanu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కరుణించుమా యేసు కాపాడుమా        ||నీ తట్టు||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Karuninchumaa Yesu Kaapaadumaa             ||Nee Thattu||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గాయపడిన గొర్రెను నేను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బాగు చేయుమా పరమ వైద్యుడా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Gaayapadina Gorrenu Nenu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Baagu Cheyumaa Parama Vaidyudaa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కరుణించుమా యేసు కాపాడుమా        ||నీ తట్టు||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Karuninchumaa Yesu Kaapaadumaa             ||Nee Thattu||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ఊభిలో పడియున్నాను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లేవనెత్తుమా నన్ను బాగు చేయుమా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Oobhilo Padiyunnaanu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Levaneththumaa Nannu Baagu Cheyumaa (2)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కరుణించుమా యేసు కాపాడుమా        ||నీ తట్టు||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Karuninchumaa Yesu Kaapaadumaa             ||Nee Thattu||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2026-02-25T09:29:20Z</dcterms:created>
  <dcterms:modified xsi:type="dcterms:W3CDTF">2026-02-25T09:29:20Z</dcterms:modified>
</cp:coreProperties>
</file>