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రీతి స్తుతియింతును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Reethi Sthuthiyinthunu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రీతి స్తుతియింతును – ఓ యేసూ నాథా దైవమా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రీతి వర్ణింతును – నీ ప్రేమ మధురంబును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Reethi Sthuthiyinthunu – O Yesu Naathaa Daivamaa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Reethi Varninthunu – Nee Prema Madhurambunu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కృపలన్ని తలపోసుకొనుచు – నీ పాదాలు చేరానయ్యా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కృతజ్ఞతలు చెల్లింప మదిలో – నా కన్నీళ్లు మిగిలాయయ్యా            ||ఏ రీతి||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Krupalanni Thalaposukonuchu – Nee Paadaalu Cheraanayyaa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Kruthagnathalu Chellimpa Madilo – Naa Kanneellu Migilaayayyaa           ||Ae Reethi||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ఏకాకినై నే దుఃఖార్తిలో – ఏ తోడు గానని నాకు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ఏమౌదునో ఎటు పోదునో – ఎటు తోచక నున్న నన్ను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Ekaakinai Ne Dukhaarthilo – Ae Thodu Gaanani Naaku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Emauduno Etu Poduno – Etu Thochaka Nunna Nannu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భయము నీకేల యనుచు – అభయంబు నిచ్చావయ్యా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దారి కనబడని వేళ – నీ ఒడిలోపు దాచావయ్యా        ||ఏ రీతి||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Bhayamu Neekela Yanuchu – Abhayambu Nichchaavayyaa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Daari Kanabadani Vela – Nee Odilopu Daachaavayyaa         ||Ae Reethi||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మనుష్యులు ఈ వైరులు – ఎన్నెన్నో చేసిన గాని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ప్రాణము నా దేహము – నీ స్వాధీనంభేగదయ్యా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Manushyulu Ee Vairulu – Ennenno Chesina Gaani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Praanamu Naa Dehamu – Nee Swaadheenambhegadayyaa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స్వామి నాతోనే ఉంటూ – నా కాపరిగ నిలిచావయ్యా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నాకేమి స్పృహ లేని వేళ – ఊపిరిని పోసావయ్యా           ||ఏ రీతి||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Swaami Naathone Untu – Naa Kaapariga Nilichaavayyaa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Naakemi Spruha Leni Vela – Oopirini Posaavayyaa           ||Ae Reethi||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ప్రేమను నీ పేరును – నేనెన్నడూ మరువలేను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కరుణను నీ జాలిని – ఏ మనిషిలో చూడలేను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Premanu Nee Perunu – Nenennadu Maruvalenu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Karunanu Nee Jaalini – Ae Manishilo Choodalenu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 దైవము నీవే యనుచు – నీ వైపే నే చూచానయ్యా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రాఫా నేననుచు – ఈ స్వస్థతను ఇచ్చావయ్యా          ||ఏ రీతి||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 Daivamu Neeve Yanuchu – Nee Vaipe Ne Choochaanayyaa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Raaphaa Nenanuchu – Ee Swasthathanu Ichchaavayyaa        ||Ae Reethi||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2026-02-25T09:21:50Z</dcterms:created>
  <dcterms:modified xsi:type="dcterms:W3CDTF">2026-02-25T09:21:50Z</dcterms:modified>
</cp:coreProperties>
</file>