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కనుచూపు మేరలోన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Kanuchoopu Meralona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పాట పాడగ స్వరము రాని వేళ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 నీతో అంటూ నా చెంతకు చేరావు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Paata Paadaga Swaramu Raani Vela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 Neetho Antu Naa Chenthaku Cheraavu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నోటను నూతన గీతం యేసూ పలికించావు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Notanu Noothan Geetham Yesu Palikinchaavu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కపట మిత్రుల మోసం అగ్నిలా కాల్చబోగా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సడలిపోయి నా విశ్వాసం ధైర్యమే లేకపోగా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Kapata Mithrula Mosam Agnilaa Kaalchabogaa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Sadalipoyi Naa Vishwaasam Dhairyame Lekapogaa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అడుగేసి సాగగ అనువుకాని వేళ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 నీతో అంటూ నా చెంతకు చేరావు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Adugesi Saagaga Anuvukaani Vela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 Neetho Antu Naa Chenthaku Cheraavu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ప్రార్థనకు ఫలమిచ్చి యేసూ నడిపించావు (2)         ||కనుచూపు||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Praardhanaku Phalamichchi Yesu Nadipinchaavu (2)          ||Kanuchoopu||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 నీతో అంటూ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చెంతకు చేరావు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 Neetho Antu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Chenthaku Cheraavu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యేసయ్యా…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Yesayyaa…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కనుచూపు మేరలోన ఏ ఆశ లేని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 తోచక లోలోన నే కృంగియున్న 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Kanuchoopu Meralona Ae Aasha Leni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 Thochaka Lolona Ne Krungiyunna Vela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 నీతో అంటూ నా చెంతకు చేరావు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కన్నీరంతా తుడిచి నీ కౌగిట దాచావు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 Neetho Antu Naa Chenthaku Cheraavu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Kanneeranthaa Thudichi Nee Kougita Daachaavu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మొదలుపెట్టిన కార్యం మధ్యలో ఆగిపోగా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బెదిరిపోయి నా హృదయం బేలగా మారిపోగా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Modalupettina Kaaryam Madhyalo Aagipogaa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Bediripoyi Naa Hrudayam Belagaa Maaripogaa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 పూర్తి చేయగ బలము లేని వేళ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 నీతో అంటూ నా చెంతకు చేరావు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 Poorthi Cheyaga Balamu Leni Vela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 Neetho Antu Naa Chenthaku Cheraavu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ఆటంకాలన్నిటిని యేసూ తొలగించావు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Aatankaalannitini Yesu Tholaginchaavu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శ్రమలు తెచ్చిన దుఃఖం శాంతినే దోచుకోగా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చెదిరిపోయి ఆశల సౌధం నా గొంతు మూగబోగా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Shramalu Thechchina Dukham Shaanthine Dochukogaa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Chediripoyi Aashala Soudham Naa Gonthu Moogabogaa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2026-02-25T09:20:30Z</dcterms:created>
  <dcterms:modified xsi:type="dcterms:W3CDTF">2026-02-25T09:20:30Z</dcterms:modified>
</cp:coreProperties>
</file>