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క్రిస్మస్ వచ్చింది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Christmas Vachchindi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ఆకాశంలో ఒక దూత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పలికింది శుభవార్త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Aakaashamlo Oka Dootha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Palikindi Shubhavaartha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రక్షకుడేసు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దీనునిగా పుట్టాడని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Rakshakudesu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Deenunigaa Puttaadani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శాపమే తొలగించుటకు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రక్షణ మనకిచ్ఛుటకు (2)          ||మన చీకటి||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Shaapame Tholaginchutaku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Rakshana Manakichchutaku (2)         ||Mana Cheekati||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క్రిస్మస్ వచ్చింది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తెచ్చింది పండుగ తెచ్చింది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Christmas Vachchindi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Thechchindi Panduga Techchindi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క్రిస్మస్ వచ్చింది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తెచ్చింది రక్షణ తెచ్చింది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Christmas Vachchindi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Thechchindi Rakshana Techchindi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ఊరూ వాడా పల్లె పల్లెల్లోన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ఎంతో సంతోషమే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Palle Pallellona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Entho Santhoshame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చీకటి బ్రతుకులలోన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జన్మించెను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Cheekati Brathukulalona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Janminchenu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రారండోయ్ వేడుక చేద్దాం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కలిసి రారండోయ్ పండుగ చేద్దాం (2)         ||వచ్చింది||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Raarandoi Veduka Cheddaam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Kalisi Raarandoi Panduga Cheddaam (2)           ||Vachchindi||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పట్టణములో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బేత్లెహేము గ్రామములో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Pattanamulo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Graamamulo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గర్భమునందు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బాలునిగా జన్మించెను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Baalunigaa Janminchenu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తొలగిపోయెను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చింతలే తీరిపోయెను (2)          ||మన చీకటి||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Tholagipoyenu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Cheeku Chinthale Theeripoyenu (2)         ||Mana Cheekati||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2026-02-25T08:37:29Z</dcterms:created>
  <dcterms:modified xsi:type="dcterms:W3CDTF">2026-02-25T08:37:29Z</dcterms:modified>
</cp:coreProperties>
</file>