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వదనము అందమని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Vadanamu Andamani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వదనము అందమని-యేసునివచనము మధురమని-యేసుని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చరణమే శరణమని - యేసు చెంతకు వచ్చితిని - హళ్లెలూయా...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Vadanamu Andamani-Yesunivachanamu Madhuramani-Yesuni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Charaname Sharanamani - Yesu Chenthaku Vachchithini - Hallelooyaa...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హల్లెలూయని పాడితిని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సిలువే విలవయని - యేసుని రక్తమే విజయమని - యేసే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Hallelooyani Paadithini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Siluve Vilavayani - Yesuni Rakthame Vijayamani - Yese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పునరుత్ధానమని - వాసిగ యేసుని నమ్మితిని ||హల్లె||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పాపిని నను రక్షించెనని - శాపము బాపిన దేవుడని - పరమునకు 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Punaruthdhaanamani - Vaasiga Yesuni Nammithini ||Halle||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Paapini Nanu Rakshinchenani - Shaapamu Baapina Devudani - Paramunaku Nanu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చేర్చునని త్వరపడి యేసును చేరితిని 1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Cherchunani Thvarapadi Yesunu Cherithini 1 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2026-08-11T18:46:36Z</dcterms:created>
  <dcterms:modified xsi:type="dcterms:W3CDTF">2026-08-11T18:46:36Z</dcterms:modified>
</cp:coreProperties>
</file>