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సీయోనురాజు వచ్చును మదిన్ సిద్ధపడు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Seeyonuraaju Vachchunu Madin Siddhapadu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రాజుల రాజు ఆయనే ప్రభుల ప్రభువాయనే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న్యాయవంతుడు ఆయనే మహాత్ముడైన దేవుడు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Raajula Raaju Aayane Prabhula Prabhuvaayane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Nyaayavanthudu Aayane Mahaathmudaina Devudu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సదా రాజ్యంబాయనదే ఆనంద మొందుడి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Sadaa Raajyambaayanade Aananda Mondudi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సీయోనురాజు వచ్చును మదిన్ సిద్ధపడు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Seeyonuraaju Vachchunu Madin Siddhapadu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 తనువుల్ శుద్ధిచేయుడి మీ రాజు కొఱకే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 Thanuvul Shuddhicheyudi Mee Raaju Korake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లోకస్తులు ప్రశ్నింతురు మరి మీ రాజు యెవరని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శక్తిని విన్నవారు చూడ నాశింతురుగా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Lokasthulu Prashninthuru Mari Mee Raaju Yevarani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Shakthini Vinnavaaru Chooda Naashinthurugaa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క్రీస్తే మన రారాజని ఉత్సహించెదము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Kreesthe Mana Raaraajani Uthsahinchedamu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వాహనములు ఎన్నియున్న గార్ధభమును యెక్కెను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తా నెవరియింట నుండునో వారిని యుద్ధరించును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Vaahanamulu Enniyunna Gaardhabhamunu Yekkenu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Thaa Nevariyinta Nunduno Vaarini Yuddharinchunu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పరీక్షించ ఆయనను చేర్చుకో నీయందు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Pareekshincha Aayananu Cherchuko Neeyandu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యేసుని స్వీకరించెడు వారేగుదు రాయనతో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తృణీకరించువారలు నశింతురు నిక్కంబుగ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Yesuni Sveekarinchedu Vaaregudu Raayanatho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Thruneekarinchuvaaralu Nashinthuru Nikkambuga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ప్రాముఖ్యమౌ ప్రశ్నయిది యోచించి చూచుకో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Praamukhyamau Prashnayidi Yochinchi Choochuko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2026-08-11T18:49:21Z</dcterms:created>
  <dcterms:modified xsi:type="dcterms:W3CDTF">2026-08-11T18:49:21Z</dcterms:modified>
</cp:coreProperties>
</file>