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రక్షకుడు వచ్చినాడు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Rakshakudu Vachchinaadu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రక్షకుడు వచ్చినాడు వచ్చినాడమ్మా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నన్ను పరముకు చేర్చ భువికొచ్చాడమ్మా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Rakshakudu Vachchinaadu Vachchinaadammaa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Nannu Paramuku Chercha Bhuvikochchaadammaa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పాపమే లేనోడమ్మా పాపుల రక్షకుడమ్మా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ప్రాణమియ్య వెనుకాడని ప్రేమామయుడోయమ్మా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Paapame Lenodammaa Paapula Rakshakudammaa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Praanamiyya Venukaadani Premaamayudoyammaa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కోసం ఇలకొచ్చిన యేసురాజు ఇతడమ్మా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జగమంతా కొలిచేటి ఇమ్మానుయేలమ్మా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Kosam Ilakochchina Yesu Raaju Ithadammaa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Jagamanthaa Kolicheti Immaanuyelammaa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ప్రవక్తల ప్రవచనాలు నేరవేర్చాడమ్మా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మోడుబారిన బ్రతుకులలో దావీదు చిగురమ్మా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Pravakthala Pravachanaalu Neraverchaadammaa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Modubaarina Brathukulalo Daaveedu Chigurammaa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బాలుడై వచ్చాడమ్మా భారమే మోసాడమ్మా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విడుదలనే ఇచ్చిన దేవుని గొర్రెపిల్లమ్మా ||మన కోసం||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Baaludai Vachchaadammaa Bhaarame Mosaadammaa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Vidudalane Ichchina Devuni Gorrepillammaa         ||Mana Kosam||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వినరే ప్రేమామయుని చరితం వినరే జనులారా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నమ్మితే చాలు మోక్షమునిచ్చును నమ్ము మనసారా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Vinare Premaamayuni Charitham Vinare Janulaaraa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Nammithe Chaalu Mokshamunichchunu Nammu Manasaaraa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 తానే చెల్లించి తన వారసులుగ ఎంచి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తనతో ఉండే భాగ్యమునిచ్చాడమ్మా        ||మన కోసం||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 Thaane Chellinchi Thana Vaarasuluga Enchi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 Thanatho Unde Bhaagyamunichchaadammaa         ||Mana Kosam||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2026-02-25T09:29:04Z</dcterms:created>
  <dcterms:modified xsi:type="dcterms:W3CDTF">2026-02-25T09:29:04Z</dcterms:modified>
</cp:coreProperties>
</file>