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సంపూర్ణమాయెను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జీవముకై మార్గము తెరిచెను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Sampoornamaayenu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Jeevamukai Maargamu Therichenu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అపవాదిని అణచివేసి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ముల్లును విరచి వేసెను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Apavaadini Anachivesi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Mullunu Virachi Vesenu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విజయశీలుడై తిరిగి లేచెను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పరిశుద్ధాత్మను తోడుగా ఇచ్చెను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Vijayasheeludai Thirigi Lechenu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Parishuddhaathmanu Thoduga Ichchenu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పునరుత్తానుడు మనకు తోడుగా నిత్యము నిలచే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Punarutthaanudu Manaku Thodugaa Nithyamu Nilache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ప్రేమ యేసయ్యా – ద్రోహినైన నా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ఆ యాగము చేసావు – రక్తము కార్చావు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Prema Yesayyaa – Drohinaina Naa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Aa Yaagamu Chesaavu – Rakthamu Kaarchaavu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ఎందుకు ఈ త్యాగము – పాపినైన నా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ఆ యాగము నొందను – రక్తము చిందను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Enduku Ee Thyaagamu – Paapinaina Naa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Aa Yaagamu Nondhanu – Rakthamu Chindhanu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సురూపమైనా సొగసైనా లేకపోయెను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నిలువెల్ల రక్త ధారలు కారిపోయెను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Suroopamainaa Sogasainaa Lekapoyenu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Niluvella Raktha Dhaaralu Kaaripoyenu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నలిగిపోయెను – విరిగిపోయెను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Naligipoyenu – Virigipoyenu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శ్రమను ఎంత బాధను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అనుభవించినాడే విభుడు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Shramanu Entha Baadhanu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Anubhavinchinaade Vibhudu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క్షమాపణ ఇచ్చెను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అభయము కలుగజేసెను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Kshamaapana 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Abhayamu Kalugajesenu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హింసింపబడి దూషింపబడి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హింసింపబడి దూషింపబడెను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Himsimpabadi Dooshimpabadi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Himsimpabadi Dooshimpabadenu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నను రక్షింప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ఈ యాగమా        ||ఎంత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Nanu Rakshimpa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Ee Yaagamaa        ||Entha Prema||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2026-02-25T09:17:10Z</dcterms:created>
  <dcterms:modified xsi:type="dcterms:W3CDTF">2026-02-25T09:17:10Z</dcterms:modified>
</cp:coreProperties>
</file>