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అన్యజనులేల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Anya Janulela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కట్టడ వివరింతు నాకు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యిట్లు చెప్పెను యెహోవాయందు – కట్టడ వివరింతు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Kattada Vivarinthu Naaku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Yitlu Cheppenu Yehovaa Yandu – Kattada Vivarinthu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 కుమారుడవు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నేను కనియున్నాను (2)           ||అన్యజనులేల||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Naa Kumaarudavu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Nenu Kaniyunnaanu (2)        ||Anya Janulela||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అడుగుము నీకు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జనముల భూమిని స్వాస్థ్యముగా – నన్ను అడుగుము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Adugumu Neeku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Janamula Bhoomini Swaasthyamugaa – Nannu Adugumu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దిగంతముల వరకు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స్వాస్థ్యముగా నొసంగెదను నీకు (2)           ||అన్యజనులేల||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Diganthamula Varaku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Swaasthyamugaa Nosangedanu Neeku (2)        ||Anya Janulela||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ఇనుప దండముతో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వారిని నలుగగొట్టెదవు – ఇనుప దండముతో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Inupa Dandamutho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Vaarini Nalugagottedavu – Inupa Dandamutho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కుండను పగులగొట్టునట్లు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వారిని పగులగొట్టెదవు (2)           ||అన్యజనులేల||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Kundanu Pagulagottunatlu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Vaarini Pagulagottedavu (2)        ||Anya Janulela||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రాజులారా మీరు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జ్ఞానవంతులై యుండుడి – ఓ రాజులారా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Raajulaaraa Meeru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Gnaanavanthulai Yundudi – O Raajulaaraa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భూపతులారా మీరు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నాభోద నొందుడి నేడే (2)           ||అన్యజనులేల||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Bhoopathulaaraa Meeru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Naabodha Nondudi Nede (2)        ||Anya Janulela||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అన్యజనులేల లేచి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గల్లత్తు చేయు-చున్నారు – అన్యజనులేల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Anya Janulela Lechi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Gallatthu Cheyu-chunnaaru – Anya Janulela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జనములేల వ్యర్థమైన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దాని తలంచుచున్నవి (2)           ||అన్యజనులేల||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Janamulela Vyardhamaina Daani Thalanchuchunnavu –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భూలోక రాజులు లేచి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వారేకముగా ఆలోచించి – భూలోక రాజులు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 Loka Raajulu Lechi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Vaarekamugaa Aalochinchi – Bhoo Loka Raajulu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వారి పాశములను తెంపి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పారవేయుద మనుచున్నారు (2)           ||అన్యజనులేల||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Vaari Paashamulanu Thempi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Paaraveyuda Manuchunnaaru (2)        ||Anya Janulela||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 వాసుండు వారిని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అపహసించుచున్నాడు నవ్వి – ఆకాశ వాసుండు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 Vaasundu Vaarini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Apahasinchuchunnaadu Navvi – Aakaasha Vaasundu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వారలతో పల్కి కోపముతో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వారిని తల్లడిల్ల చేయును (2)           ||అన్యజనులేల||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Vaaralatho Palki Kopamutho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Vaarini Thalladilla Cheyunu (2)        ||Anya Janulela||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పరిశుద్ధమైన నాదు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పర్వతమగు సీయోను మీద – పరిశుద్ధమైన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Parishuddhamaina 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Parvathamagu Seeyonu Meeda – Parishuddhamaina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నారాజు నాసీనునిగా జేసి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యున్నానని సెలవిచ్చెను (2)           ||అన్యజనులేల||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Naaraaju Naaseenunigaa Jesi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Yunnaanani Selavichchenu (2)        ||Anya Janulela||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2026-02-25T09:35:59Z</dcterms:created>
  <dcterms:modified xsi:type="dcterms:W3CDTF">2026-02-25T09:35:59Z</dcterms:modified>
</cp:coreProperties>
</file>