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 అంతఃపురం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 Anthapuram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పరలోకమే నా అంతఃపురం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చేరాలనే నా తాపత్రయం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Paralokame Naa Anthapuram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Cheraalane Naa Thaapathrayam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యేసుదేవరా – కనికరించవా – దారి చూపవా (2) ||పరలోకమే||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Devaraa – Kanikarinchavaa – Daari Choopavaa (2) ||Paralokame||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స్వల్ప కాలమే ఈ లోక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భవ్య జీవితం మహోజ్వలం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Swalpa Kaalame Ee Loka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Bhavya Jeevitham Mahojwalam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మజిలీలు దాటే మనోబలం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చూసే మధుర క్షణం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Majileelu Daate Mano Balam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Choose Madhura Kshanam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వీక్షించు కన్నులు – విశ్వాస జీవితం – నాకు ఈయవా (2) ||పరలోకమే||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Veekshinchu Kannulu – Vishwaasa Jeevitham – Naaku Eeyavaa (2) ||Paralokame||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నెదిరించే శక్తిని నాకివ్వు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పరులను ప్రేమించే మనసే నాకివ్వు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Nedirinche Shakthini Naakivvu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Parulanu Preminche Manase Naakivvu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ఉద్రేక పరచే దురాత్మను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ఎదురించి పోరాడే శుద్ధాత్మను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Udreka Parache Duraathmanu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Edurinchi Poraade Shuddhaathmanu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మోకాళ్ళ జీవితం – కన్నీటి అనుభవం – నాకు నేర్పవా (2) ||పరలోకమే||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 Jeevitham – Kanneeti Anubhavam – Naaku Nerpavaa (2) ||Paralokame||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2026-02-25T09:16:21Z</dcterms:created>
  <dcterms:modified xsi:type="dcterms:W3CDTF">2026-02-25T09:16:21Z</dcterms:modified>
</cp:coreProperties>
</file>