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యెహోవానుగూర్చి సంతోష గానము చేయుదము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Yehovaanugoorchi Santhosha Gaanamu Cheyudamu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యెహోవానుగూర్చి సంతోష గానము చేయుదము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Yehovaanugoorchi Santhosha Gaanamu Cheyudamu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మన రక్షణ దుర్గము బట్టి (2) - ఉత్సాహ ధ్వని చేయుదము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కృతజ్ఞతాస్తుతుల తోడ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Mana Rakshana Durgamu Batti (2) - Uthsaaha Dhvani Cheyudamu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Kruthagnathasthuthula Thoda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మహా దేవుడు యెహోవా - దేవతలందరి పైన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మహాత్మ్యము గల మహారాజు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Mahaa Devudu Yehovaa - Devathalandari Paina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Mahaathmyamu Gala Mahaaraaju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భూమ్యగాధ స్థలములు - ఆయన చేతిలో నున్నవి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పర్వత శిఖరము లాయనవే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Bhoomyagaadha Sthalamulu - Aayana Chethilo Nunnavi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Parvatha Shikharamu Laayanave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సముద్రమును భూమిని - తనదు చేతులు చేసెను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ప్రజలము గొఱ్ఱెలము మనము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Samudramunu Bhoomini - Thanadu Chethulu Chesenu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Prajalamu Gorrelamu Manamu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యెహోవా సన్నిధియందు - మనము సాగిలపడుదము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 సృజించిన దేవునికి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Yehovaa Sannidhiyandu - Manamu Saagilapadudamu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Manala Srujinchina Devuniki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నేడు మీరు ఆయన మాట - అంగీకరించిన యెడల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ఎంత మేలు మనోహరము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Nedu Meeru Aayana Maata - Anggeekarinchina Yedala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Entha Melu Manoharamu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2026-08-11T18:47:40Z</dcterms:created>
  <dcterms:modified xsi:type="dcterms:W3CDTF">2026-08-11T18:47:40Z</dcterms:modified>
</cp:coreProperties>
</file>