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కొండలలో కోనలలో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Kondalalo Konalalo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కొరకే రక్షకుండు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ఉదయించే పాలకుండు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Korake Rakshakundu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Udayinche Paalakundu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వేగమే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శీఘ్రమే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Vegame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Sheeghrame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తరలి వేగమే          ||కొండలలో||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Tharali Vegame           ||Kondalalo||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కొండలలో కోనలలో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బేతలేము గ్రామములో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Kondalalo Konalalo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Bethalemu Graamamulo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కనిపించె ప్రభు దూత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వినిపించేను శుభ వార్త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Kanipinche Prabhu Dootha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Vinipinchenu Shubha Vaartha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చెలరేగెనే ఆనందము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రక్షకుని రాకతో (2)         ||కొండలలో||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Chelaregene Aanandamu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Rakshakuni Raakatho (2)         ||Kondalalo||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కొరికేసే చలి గాలిలో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వణికించే నడి రేయిలో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Korikese Chali Gaalilo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Vanikinche Nadi Reyilo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కాపరుల భయము తీర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పామరుల ముదము మీర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Kaaparula Bhayamu Theera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Paamarula Mudamu Meera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దూతా గానము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శ్రావ్యా రాగము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Doothaa Gaanamu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Shraavyaa Raagamu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గీతము         ||కొండలలో||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Geethamu             ||Kondalalo||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పురమందున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శాలయందున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Puramanduna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Shaalayanduna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2026-02-25T09:34:49Z</dcterms:created>
  <dcterms:modified xsi:type="dcterms:W3CDTF">2026-02-25T09:34:49Z</dcterms:modified>
</cp:coreProperties>
</file>