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యేసుక్రీస్తు ఐశ్వర్యము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YesuKreesthu Aishvaryamu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ఒక్కప్రభువే అందరికి ప్రభువై - తనను ప్రార్ధించు వారందరికీ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యూదులని గ్రీకులని భేదములేక - ఐశ్వర్యవంతుడు కృపచూపను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OkkaPrabhuve Andariki Prabhuvai - Thananu Praardhinchu Vaarandarikee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Yoodulani Greekulani Bhedamuleka - Aishvaryavanthudu Krupachoopanu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దరిద్రులముగా నెంచబడితిమి - లోకమునకైశ్వర్యమిచ్చు చుంటిమి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యేమియులేని వారమైనను - సమస్తమును కలిగియున్న వారము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Daridrulamugaa Nenchabadithimi - Lokamunakaishvaryamichchu Chuntimi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Yemiyuleni Vaaramainanu - Samasthamunu Kaligiyunna Vaaramu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చిక్కులన్ని తొలగించి దరిచేర్చి - ఒక్కటిగా సంఘమును సమకూర్చి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దిక్కుగా నుండి కాపాడుచుంటివి - మ్రొక్కుబడి చెల్లించి ఆరాధింతుము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Chikkulanni Tholaginchi Daricherchi - Okkatigaa Sangghamunu Samakoorchi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Dikkugaa Nundi Kaapaaduchuntivi - Mrokkubadi Chellinchi Aaraadhinthumu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వచ్చుచున్న మన యేసు శక్తిమంతుడు - ఐశ్వర్యజ్ఞాన బలములాయనకే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ఘనత స్తుతిస్తోత్రముల్ - యుగయుగములాయనకే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Vachchuchunna Mana Yesu Shakthimanthudu - Aishvaryagnaana Balamulaayanake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Ghanatha SthuthiSthothramul - Yugayugamulaayanake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యేసుక్రీస్తు ఐశ్వర్యము - శోధింప శక్యముగానిది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YesuKreesthu Aishvaryamu - Shodhimpa Shakyamugaanidi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 యుగముల నుండి - తరతరములనుండి -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మరుగైయున్నట్టి   మర్మము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 Yugamula Nundi - Tharatharamulanundi -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Marugaiyunnatti   Marmamu -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కృపామహాదైశ్వర్యమే - పాపక్షమాపణ మనకిచ్చెను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దయాసంకల్పమే - మనలను స్వాస్థ్యముగా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Krupamahaadaishvaryame - Paapakshamaapana Manakichchenu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Dayaasangkalpame - Manalanu Svaasthyamugaa Chesenu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ఐశ్వర్య వంతుడు మనయేసు - దరిద్రుడాయెను మనకొరకే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రిక్తునిగా తన్ను చేసికొనన్ - పరమును వీడి నరుడాయెను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Aishvarya Vanthudu ManaYesu - Daridrudaayenu Manakorake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Rikthunigaa Thannu Chesikonan - Paramunu Veedi Narudaayenu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అల్పులము మనలను ప్రేమించెను - సంఘములో అంగములగాజేసెను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ప్రేమ ఐశ్వర్యమంత గొప్పది - వివరింప మాకు బుద్ధిచాలదే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Alpulamu Manalanu Preminchenu - Sangghamulo Anggamulagaajesenu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Prema Aishvaryamantha Goppadi - Vivarimpa Maaku Buddhichaalade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హల్లెలూయా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Hallelooyaa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2026-08-11T18:40:57Z</dcterms:created>
  <dcterms:modified xsi:type="dcterms:W3CDTF">2026-08-11T18:40:57Z</dcterms:modified>
</cp:coreProperties>
</file>