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అబ్రాహాం, ఇస్సాకు ఇశ్రాయేలు దేవా నిత్య నివాసి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Abraahaan, Issaaku Ishraayelu Devaa Nithya Nivaasi Neevu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యెహోవా కాదేషు - శుద్ధి చేయువాడవు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షాలేము - శాంతి కర్తవు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Yehovaa Kaadeshu - Shuddhi Cheyuvaadavu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Shaalemu - Shaanthi Karthavu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సిద్కెను - మా నీతియు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Sidkenu - Maa Neethiyu Neeve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యెహోవా రోహి - లోక సంరక్షకుడా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గొర్రెల నెన్నటికి - నెడబాయవు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Yehovaa Rohi - Loka Sanrakshakudaa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Gorrela Nennatiki - Nedabaayavu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వాటిని విడువక - నడి పెద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Vaatini Viduvaka - Nadi Peda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యెహోవా షమ్మా - ఇచ్చటున్న 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జీవింతువు ప్రభు - యుగ యుగముల్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Yehovaa Shammaa - Ichchatunna 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Jeevinthuvu Prabhu - Yuga Yugamul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సదా మమ్ము నీతోనే - నుంచెదవు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Sadaa Mammu Neethone - Nunchedavu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అబ్రాహాం, ఇస్సాకు - ఇశ్రాయేలు దేవా నిత్య నివాసి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Abraahaan, Issaaku - Ishraayelu Devaa Nithya Nivaasi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ఏలోయి అదోనియా - త్రియేక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ప్రభుడవు - సృష్టి - కర్తవు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Eloyi Adoniyaa - Thriyeka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Prabhudavu - Srushti - Karthavu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ఎల్లరి అద్భుత - రక్షకుడవు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Ellari Adbhutha - Rakshakudavu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యెహోవాదేవా - ప్రభువుల ప్రభువా - దర్శనమిచ్చు -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ఉన్నవాడవు - నిత్యుడవు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YehovaaDevaa - Prabhuvula Prabhuvaa - Darshanamichchu -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Unnavaadavu - Nithyudavu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ఎల్ షద్దాయి - ప్రభువా - సర్వశక్తిమంతుడా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సంపూర్ణ తృప్తినిచ్చు - ప్రభువు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El Shaddaayi - Prabhuvaa - Sarvashakthimanthudaa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Sampoorna Thrupthinichchu - Prabhuvu Neeve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సమృద్ధిని రక్షణను - యిచ్చు 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Samruddhini Rakshananu - Yichchu Vaadavu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యెహోవా యీరే - చూచుకొనువాడవు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రోపె - స్వస్థ పరచువాడవు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Yehovaa Yeere - Choochukonuvaadavu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Rope - Svastha Parachuvaadavu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నిస్సీ - విజయమిచ్చువాడవు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Nissee - Vijayamichchuvaadavu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2026-08-11T18:48:49Z</dcterms:created>
  <dcterms:modified xsi:type="dcterms:W3CDTF">2026-08-11T18:48:49Z</dcterms:modified>
</cp:coreProperties>
</file>