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నాకొక తెల్లంగి నీకొక తెల్లంగి –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Naakoka Thellangi Neekoka Thellangi –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నాకొక తెల్లంగి నీకొక తెల్లంగి – దైవ పిల్లలకు తెల్లంగి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మోక్షం చేరాక తెల్లంగి ధరించుకొని చుట్టూ చుట్టూ తిరిగి వచ్చెదా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Naakoka Thellanggi Neekoka Thellanggi – Daiva Pillalaku Thellanggi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Mokshan Cheraaka Thellanggi Dharinchukoni Chuttoo Chuttoo Thirigi Vachchedaa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మోక్షంలో ఆ మోక్షంలో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Mokshanlo Aa Mokshanlo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నాకొక వాయిద్యం నీకొక వాయిద్యం – దైవ పిల్లలకు వాయిద్యం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మోక్షం చేరాక వాయిద్యం వాయించుకొంటు – చుట్టూ చుట్టూ తిరిగి వచ్చెదా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Naakoka Vaayidyan Neekoka Vaayidyan – Daiva Pillalaku Vaayidyan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Mokshan Cheraaka Vaayidyan Vaayinchukontu – Chuttoo Chuttoo Thirigi Vachchedaa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నాకొక కిరిటం నీకొక కిరిటం – దైవ పిల్లలకు కిరిటం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మోక్షం చేరాక కిరీటం ధరించుకొని – చుట్టూ చుట్టూ తిరిగి వచ్చెదా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Naakoka Kiritan Neekoka Kiritan – Daiva Pillalaku Kiritan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Mokshan Cheraaka Kireetan Dharinchukoni – Chuttoo Chuttoo Thirigi Vachchedaa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2026-08-24T10:17:44Z</dcterms:created>
  <dcterms:modified xsi:type="dcterms:W3CDTF">2026-08-24T10:17:44Z</dcterms:modified>
</cp:coreProperties>
</file>