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 సువార్త సంఘమా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 Suvaartha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 సువార్త సంఘమా – భువి దివి సంగమమా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 సాతానుని రాజ్యము కూల్చే – యుద్ధా రంగమా     ||భారత||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 Suvaartha Sanghamaa – Bhuvi Divi Sangamamaa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 Saathaanuni Raajyamu Koolche – Yuddha Rangamaa      ||Bhaaratha||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ఎవని పంపుదును నా తరపున – ఇల ఎవరు పోవుదురు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నేనున్నాను నన్ను పంపమని – రమ్మూ సంఘమా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Evani Pampudunu Naa Tharapuna – Ila Evaru Povuduru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Nenunnaanu Nannu Pampani – Rammu Sanghamaa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దేశములో వెలిగే క్రీస్తు సంఘమా         ||భారత||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Deshamulo Velige Kreesthu Sanghamaa       ||Bhaaratha||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 ప్రాంతములు, ఎడారి భూములు – ద్వీపవాసులను గనుమా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ప్రాంతములో ప్రభుని – జ్యోతిని వెలిగించను కనుమా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 Praanthamulu, Edaari Bhoomulu – Dweepa Vaasulanu Ganumaa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Praanthamulo Prabhuni – Jyothini Veliginchinanu Kanumaa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దేశములో వెలిగే క్రీస్తు సంఘమా         ||భారత||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Deshamulo Velige Kreesthu Sanghamaa          ||Bhaaratha||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బ్రతుకులోన ప్రభు శక్తిలేని – క్రైస్తవ జనాంగమును గనుమా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కునుకు దివ్వెలను సరిచేయగ – ఉజ్జీవ జ్వాలగొని చనుమా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Brathukulona Prabhu Shakthileni – Kraisthava Janaangamunu Ganumaa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Kunuku Divvelanu Saricheyaga – Ujjeeva Jwaalagoni Chanumaa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దేశములో వెలిగే క్రీస్తు సంఘమా         ||భారత||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Deshamulo Velige Kreesthu Sanghamaa      ||Bhaaratha||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2026-02-25T09:21:47Z</dcterms:created>
  <dcterms:modified xsi:type="dcterms:W3CDTF">2026-02-25T09:21:47Z</dcterms:modified>
</cp:coreProperties>
</file>