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దేశం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Desham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దేశం భారత దేశం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రాజ్యం దేవుని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Desham Bhaaratha Desham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Raajyam Devuni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ఆరాధన నా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ప్రేమానురాగము నా జీవితం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Aaradhana Naa 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Premaanuraagamu Naa Jeevitham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దేశం కానాను దేశం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రాజ్యం దేవుని రాజ్యం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Desham Kaanaanu Desham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Raajyam Devuni Raajyam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ఆరాధన నా ఊపిరి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ప్రేమానురాగము నా జీవితం (6)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Aaradhana Naa Oopiri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Premaanuraagamu Naa Jeevitham (6)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2026-02-25T09:21:40Z</dcterms:created>
  <dcterms:modified xsi:type="dcterms:W3CDTF">2026-02-25T09:21:40Z</dcterms:modified>
</cp:coreProperties>
</file>