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కీర్తించి కొనియాడి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Keerthinchi Koniyaadi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కీర్తించికొనియాడి – ఘనపరతుము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స్తోత్రించి స్తుతియించి – నిను పాడెదన్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Keerthinchikoniyaadi – Ghanaparathumu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Sthothrinchi Sthuthiyinchi – Ninu Paadedan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హల్లెలూయ – నా యేసయ్యా హల్లెలూయ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ఆరాధన.. స్తుతి ఆరాధన – ఆరాధన.. ఘన ఆరాధన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Hallelooya – Naa Yesayyaa Hallelooya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Aaraadhana.. Sthuthi Aaraadhana – Aaraadhana.. Ghana Aaraadhana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దేవాది దేవుడవు – పరలోకమును వీడి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 రూపాన్ని – ధరియించినావు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Devaadi Devudavu – Paralokamunu Veedi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Maanava Roopaanni – Dhariyinchinaavu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రాజులకు రాజువు – ప్రభులకు ప్రభుడవు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మా రక్షణ – విమోచకుడా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Raajulaku Raajuvu – Prabhulaku Prabhudavu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Maa Rakshana – Vimochakudaa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మమ్మెంతగానో – ప్రేమించినావు నీ ప్రాణములనే – అర్పించినావు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ప్రాణనాధుడవు ఆధారభూతుడవు నీవే మా రక్షణ – విమోచకుడా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Mammenthagaano – Premanchinaavu Nee Praanamulane – Arpinchinaavu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Praananaadhudavu Aadhaarabhoothudavu Neeve Maa Rakshana – Vimochakudaa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ఆశ్చర్యకరుడవు – ఆలోచనకర్త బలవంతుడైన – మా దేవుడా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నిత్యుడగు తండ్రి – సమాధాన కర్తవు నీవే మా రక్షణ – విమోచకుడా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Aashcharyakarudavu – Aalochanakartha Balavanthudaina – Maa Devudaa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Nithyudagu Thandri – Samaadhaana Karthavu Neeve Maa Rakshana – Vimochakudaa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2026-08-24T10:16:39Z</dcterms:created>
  <dcterms:modified xsi:type="dcterms:W3CDTF">2026-08-24T10:16:39Z</dcterms:modified>
</cp:coreProperties>
</file>