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నేనెల్లప్పుడు యెహోవా నిను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Nenellappudu Yehovaa Ninu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నేనెల్లప్పుడు యెహోవా నిను సన్నుతించెదను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నా కీర్తి నా నోట నుండును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Nenellappudu Yehovaa Ninu Sannuthinchedanu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Naa Keerthi Naa Nota Nundunu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మేలైనా కీడైనా నీతోనే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చావైనా బ్రతుకైనా నీకోసమేనయ్యా (2) ||నేనెల్లప్పుడు||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Melainaa Keedainaa Neethone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Chaavainaa Brathukainaa Neekosamenayyaa (2) ||Nenellappudu||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కలిమి చేజారి నను వంచినా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స్థితిని తలకిందులే చేసినా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Kalimi Chejaari Nanu Vanchinaa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Sthithini Thalakindule Chesinaa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రెండింతలుగా దయచేసెదవని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తెలుసునయ్యా.. మంచి యేసయ్యా ||మేలైనా||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Rendinthalugaa Dayachesedavani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Thelusunayyaa.. Manchi Yesayyaa ||Melainaa||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పరుల ఎగతాళి శృతి మించినా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కలవరము గుండెనే పిండినా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Parula Egathaali Shruthi Minchinaa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Kalavaramu Gundene Pindinaa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మొఱ విని కృప చూపెదవని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తెలుసునయ్యా.. మంచి యేసయ్యా ||మేలైనా||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Mora Vini Krupa Choopedavani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Thelusunayyaa.. Manchi Yesayyaa ||Melainaa||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శ్రమలు చెలరేగి బెదిరించినా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ఎముకలకు చేటునే తెచ్చినా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Shramalu Chelaregi Bedirinchinaa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Emukalaku Chetune Thechchinaa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ఆపదలలో విడిపించెదవని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తెలుసునయ్యా.. మంచి యేసయ్యా ||మేలైనా||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Aapadalalo Vidipinchedavani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Thelusunayyaa.. Manchi Yesayyaa ||Melainaa||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2026-02-25T08:46:48Z</dcterms:created>
  <dcterms:modified xsi:type="dcterms:W3CDTF">2026-02-25T08:46:48Z</dcterms:modified>
</cp:coreProperties>
</file>