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దొరికె నేని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Dorike Neni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దొరికె నేని - యేమికొదువింకేమి భయము = *దోసకారి జనుల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కెంతోం - *గ్రాసమవునా యేసు పేరు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Dorike Neni - Yemikoduvingkemi Bhayamu = *Dosakaari Janula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Kenthon - *Graasamavunaa Yesu Peru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తల్లిదండ్రులకన్న చాలాం దన (ప్రేమ మనమిద = నెల్లకాలమందు నుంచు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యేసుందే మా తండ్రియౌను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Thallidandrulakanna Chaalaan Dana (Prema Manamida = Nellakaalamandu Nunchu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Yesunde Maa Thandriyaunu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వల్లగాని వశములేని - యెల్ల మేళ్లన్నిటి నెల్లపుడు = *కొల్లగా మన కిచ్చెడి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- కొమరుండే వేరెవరు లేరు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Vallagaani Vashamuleni - Yella Mellanniti Nellapudu = *Kollagaa Mana Kichchedi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- Komarunde Verevaru Leru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*దండియైన గండములు - మెండుగాను మముంజుట్టిన = తండ్రివలె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దరికి వచ్చి - గండములను గదిమిం బ్రోచున్‌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*Dandiyaina Gandamulu - Mendugaanu Mamunjuttina = Thandrivale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Dariki Vachchi - Gandamulanu Gadimin Brochun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సత్యము మార్గముతానె - నిత్యజీవమింకా తానే = *భ్రుత్యుల మనకీయ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 - భువిని రక్తమంత గార్బె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Sathyamu Maargamuthaane - Nithyajeevamingkaa Thaane = *Bhruthyula Manakeeya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 - Bhuvini Rakthamantha Gaarbe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ఎన్నరాని పాపాత్ముల = కన్నులారా కనికరించి = పున్నెమైన తన ప్రాణము-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భువిని బలిపెట్టినాండు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Ennaraani Paapaathmula = Kannulaaraa Kanikarinchi = Punnemaina Thana Praanamu-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Bhuvini Balipettinaandu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'ఒడలు నిండా గాయములతో - *నడరు చుండమరల లేచి = "వెడలి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పరమందునుండి - "వేడుకలు మాకంపినాండు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'Odalu Nindaa Gaayamulatho - *Nadaru Chundamarala Lechi = "Vedali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Paramandunundi - "Vedukalu Maakampinaandu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ఆశతోడం తన్ను నమ్ము - యాత్మలకు దర్శనమిచ్చెడి - యేసుతో నింకెవరు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- లేశమైనా లేరుసుండీ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Aashathodan Thannu Nammu - Yaathmalaku Darshanamichchedi - Yesutho Ningkevaru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- Leshamainaa Lerusundee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2026-08-11T18:42:23Z</dcterms:created>
  <dcterms:modified xsi:type="dcterms:W3CDTF">2026-08-11T18:42:23Z</dcterms:modified>
</cp:coreProperties>
</file>