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 తీర నా యేసు స్వామిని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 Theera Naa Yesu Swaamini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 తీర నా యేసు స్వామిని కొలిచెదను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ఆత్మతో సత్యముతో స్తుతించెదను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 Theera Naa Yesu Swaamini Kolichedanu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Aathmatho Sathyamutho Sthuthinchedanu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ధన్యము యేసుని వెదకుట ఎంత ధన్యము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భాగ్యము యేసుని నమ్ముట ఎంత భాగ్యము     ||ఆశ||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Dhanyamu Yesuni Vedakuta Entha Dhanyamu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Bhaagyamu Yesuni Nammuta Entha Bhaagyamu     ||Aasha||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దుప్పి నీటికై ఆశపడునట్లుగా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కొరకై ఆశ పడుచున్నాను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Duppi Neetikai Aashapadunatlugaa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Korakai Aasha Paduchunnaanu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సన్నిధిని నిత్యముండునట్లుగా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 దినమాశతో కనిపెట్టుచున్నాను         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Sannidhini Nithyamundunatlugaa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 Dinamaashatho Kanipettuchunnaanu     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ఆశలు లయమైపోవును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లోకులెవ్వరు కాపాడలేరు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Aashalu Layamaipovunu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Lokulevvaru Kaapaadaleru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లోపాలు సరిచేయు ప్రభువే ఆధారం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లోబడు వారిని పారమున చేర్చును        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Lopaalu Saricheyu Prabhuve Aadhaaram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Lobadu Vaarini Paramuna Cherchunu         ||Entha||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2026-02-25T09:16:33Z</dcterms:created>
  <dcterms:modified xsi:type="dcterms:W3CDTF">2026-02-25T09:16:33Z</dcterms:modified>
</cp:coreProperties>
</file>