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వినవేమే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Vinaveme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 వినవేమే - క్రీస్తుని -గని సేవింపవేమే = అనుదినమున నీ కాయువు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క్షీణం = బగుచున్నది గదవే ॥మనసా॥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 Vinaveme - Kreesthuni -Gani Sevimpaveme = Anudinamuna Nee Kaayuvu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Ksheenan = Baguchunnadi Gadave ॥Manasaa॥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చింతలేల నీకు - వర శ్రీ - మంతుడుండు వరకు = చెంతను జేరక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యెంతసేపు నీ - యంతట నుండెదవే ॥మనసా॥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Chinthalela Neeku - Vara Shree - Manthudundu Varaku = Chenthanu Jeraka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Yenthasepu Nee - Yanthata Nundedave ॥Manasaa॥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లోకాశలకును - నీవు - లోకువై యుండకుము = ఆకాశము నేలెడు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ప్రభువును - ప్రాకటముగ నమ్ము ॥మనసా॥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Lokaashalakunu - Neevu - Lokuvai Yundakumu = Aakaashamu Neledu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Prabhuvunu - Praakatamuga Nammu ॥Manasaa॥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మాయ సంతలోన - జిక్కి - మాయలం బోయెదవు = కాయము స్థిరమని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నమ్మకు మో నీ - ప్రాయము దక్కదుగా ॥మనసా॥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Maaya Santhalona - Jikki - Maayalan Boyedavu = Kaayamu Sthiramani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Nammaku Mo Nee - Praayamu Dakkadugaa ॥Manasaa॥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రక్షకయని వేయడు - నీవు - రక్షణకై వేయడు = రక్షణం బొందుట కిదియే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సమయము తక్షణమున వేండు ॥మనసా॥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Rakshakayani Veyadu - Neevu - Rakshanakai Veyadu = Rakshanan Bonduta Kidiye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Samayamu Thakshanamuna Vendu ॥Manasaa॥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అందరమును గూడి - యేసుని - మందిరమునం జేరి = పొందుగ క్రీస్తుని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పొగడుచుం బాడుచు - నందునం జేరుదము ॥మనసా॥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Andaramunu Goodi - Yesuni - Mandiramunan Jeri = Ponduga Kreesthuni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Pogaduchun Baaduchu - Nandunan Jerudamu ॥Manasaa॥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2026-08-11T18:43:41Z</dcterms:created>
  <dcterms:modified xsi:type="dcterms:W3CDTF">2026-08-11T18:43:41Z</dcterms:modified>
</cp:coreProperties>
</file>