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లెండీ, రండీ, భావిమహోన్నత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Lendee, Randee, Bhaavimahonnatha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లెండీ, రండీ, భావిమహోన్నత సాక్షులారా లెండీ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Lendee, Randee, Bhaavimahonnatha Saakshulaaraa Lendee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యుగాల పాపముల శ్రంఖలాలు తెగితేలే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తరతరాల అపవాది తంత్రముల్ - సిలువరక్తముచే తరలిపోయెగా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Yugaala Paapamula Shrangkhalaalu Thegithele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Tharatharaala Apavaadi Thanthramul - Siluvarakthamuche Tharalipoyegaa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మహిమైశ్వర్యముతో మనలను పిలిచె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రాజ్యముకు పిలిచిన ప్రభుకు - తగినట్లుగా నడచుకొనెదము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Mahimaishvaryamutho Manalanu Piliche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Raajyamuku Pilichina Prabhuku - Thaginatlugaa Nadachukonedamu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మనయందే క్రీస్తు మహిమ నిరీక్షణాయె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సిగ్గుపరచదు ఈ నిరీక్షణ - పరిశుద్ధాత్మచే మనలో వసించె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Manayande Kreesthu Mahima Nireekshanaaye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Sigguparachadu Ee Nireekshana - Parishuddhathmache Manalo Vasinche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నిరీక్షణ స్థిరము మన ఆత్మకు లంగరుగా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శరణాగతులమైన మనకు - వాగ్దానమును స్థిరపరచె 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Nireekshana Sthiramu Mana Aathmaku Langgarugaa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Sharanaagathulamaina Manaku - Vaagdaanamunu Sthiraparache Gadaa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లూకాశల విడిచి శుభప్రద నిరీక్షణతో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క్రీస్త్రు మహిమ ప్రతక్షత కొరకు - ఎల్లప్పుడును ఎదురు చూచెదము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Lookaashala Vidichi Shubhaprada Nireekshanatho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Kreesthru Mahima Prathakshatha Koraku - Ellappudunu Eduru Choochedamu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2026-08-11T18:51:41Z</dcterms:created>
  <dcterms:modified xsi:type="dcterms:W3CDTF">2026-08-11T18:51:41Z</dcterms:modified>
</cp:coreProperties>
</file>