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కైస్తవుయడా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Kaisthavuyadaa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కైస్తవుయడా - నీలో మేల్మొని - లేలెమ్ము కైస్తవుండా - నీల్రో మేల్మొని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॥లేలెమ్ము॥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Kaisthavuyadaa - Neelo Melmoni - Lelemmu Kaisthavundaa - Neelro Melmoni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॥Lelemmu॥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విడువకు యుద్ధము - నుడువకబద్ధము = యొడయుండు నీకడ - నుండును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బాయండు ॥లేలెమ్ము॥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Viduvaku Yuddhamu - Nuduvakabaddhamu = Yodayundu Neekada - Nundunu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Baayandu ॥Lelemmu॥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విడువకు ధైర్యము - వదలకు కవచము = సదయుండు క్రీస్తుండు - సతృల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మిచ్చును ॥లేలెమ్ము॥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Viduvaku Dhairyamu - Vadalaku Kavachamu = Sadayundu Kreesthundu - Sathrula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Michchunu ॥Lelemmu॥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బెదరకు మేరికి - వదలకు దారిని = నది యిది కానిది - యాత్మను బెట్టక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॥లేలెమ్ము॥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Bedaraku Meriki - Vadalaku Daarini = Nadi Yidi Kaanidi - Yaathmanu Bettaka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॥Lelemmu॥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ప్రార్థన సారము - వర్ణ్థిలం గోరుము = సార్థక కాలము - వ్యర్థము చేయక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॥లేలెమ్ము॥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Praarthana Saaramu - Varnthilan Gorumu = Saarthaka Kaalamu - Vyarthamu Cheyaka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॥Lelemmu॥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భావములోనన్‌ - దేవుని (ప్రేమన్‌ = నీవది వేండుచు - నెమ్మది గూడుచు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॥లేలెమ్ము॥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Bhaavamulonan - Devuni (Preman = Neevadi Venduchu - Nemmadi Gooduchu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॥Lelemmu॥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యేసుని సిలువ - నెదుట బెట్టుకో = మోసము నొందవు - యేసుని కాపున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॥లేలెమ్ము॥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Yesuni Siluva - Neduta Bettuko = Mosamu Nondavu - Yesuni Kaapuna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॥Lelemmu॥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2026-08-11T18:43:53Z</dcterms:created>
  <dcterms:modified xsi:type="dcterms:W3CDTF">2026-08-11T18:43:53Z</dcterms:modified>
</cp:coreProperties>
</file>