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Washed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I've been washed in the water, washed in the blood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I'm as good as new, oh hallelujah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I've been washed in the water, washed in the blood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because of You, oh hallelujah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I'm clean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was stained on me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shame was running deep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love was spilled on Calvary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 hallelujah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I'm clean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God, how can it be?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I'm ransomed and redeemed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I'm standing in Your victory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 hallelujah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I've been washed in the water, washed in the blood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I'm as good as new, oh hallelujah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I've been washed in the water, washed in the blood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because of You, oh hallelujah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I'm clean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not what I have done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what You've done for 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paid it all upon that tree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 hallelujah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I'm clean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love has overcome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Your mercy is supreme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I'm dancing in Your victory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 hallelujah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I've been washed in the water, washed in the blood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I'm as good as new, oh hallelujah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I've been washed in the water, washed in the blood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because of You, oh hallelujah (Sing it again)</a:t>
            </a:r>
            <a:endParaRPr lang="en-US" sz="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I've been washed in the water, washed in the blood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I'm as good as new, oh hallelujah</a:t>
            </a:r>
            <a:endParaRPr lang="en-US"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I've been washed in the water, washed in the blood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because of You, oh hallelujah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'Cause You took away my shame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You nailed it to the cross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got me running out the grave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 hallelujah, here I come</a:t>
            </a:r>
            <a:endParaRPr lang="en-US" sz="4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'Cause You took away my shame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You nailed it to the cross</a:t>
            </a:r>
            <a:endParaRPr lang="en-US" sz="4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got me running out the grave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Hallelujah, here I come</a:t>
            </a:r>
            <a:endParaRPr lang="en-US" sz="4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Oh, You took away my shame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You nailed it to a rugged cross</a:t>
            </a:r>
            <a:endParaRPr lang="en-US" sz="4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Got me running out the grave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 hallelujah, here I come</a:t>
            </a:r>
            <a:endParaRPr lang="en-US" sz="4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'Cause You took away my shame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You nailed it to the cross</a:t>
            </a:r>
            <a:endParaRPr lang="en-US" sz="4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Got me running out the grave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Hallelujah, here I come</a:t>
            </a:r>
            <a:endParaRPr lang="en-US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Hallelujah, here I come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Hallelujah, here I come</a:t>
            </a:r>
            <a:endParaRPr lang="en-US" sz="4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Hallelujah, here I come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Hallelujah, here I come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2026-11-02T06:19:02Z</dcterms:created>
  <dcterms:modified xsi:type="dcterms:W3CDTF">2026-11-02T06:19:02Z</dcterms:modified>
</cp:coreProperties>
</file>