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Draw Me Ever Nearer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the treasures of the trial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 within me as I go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at the end of this long passage,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leave them at Your Throne.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this journey bring a blessing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I rise on wings of faith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at the end of my heart's testing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Your likeness let me wake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2002 THANKYOU MUSIC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draw me ever nearer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I labor through the storm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called me to this passage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I'll follow though I'm worn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this journey bring a blessing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I rise on wings of faith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at the end of my heart's testing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Your likeness let me wake.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guide me through the tempest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my spirit stayed and sure.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midnight meets the morning,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love You even more.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this journey bring a blessing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I rise on wings of faith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at the end of my heart's testing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Your likeness let me wake.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2026-08-24T07:34:22Z</dcterms:created>
  <dcterms:modified xsi:type="dcterms:W3CDTF">2026-08-24T07:34:22Z</dcterms:modified>
</cp:coreProperties>
</file>